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92C89-1278-4995-8751-0D5B3D108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27168-3DDA-434F-9903-125289F1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2F4FD-F938-44B7-8CE4-778CCA0C5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BD02B-7C62-4F31-A3A1-F4790B5F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18476-02FF-4363-85F6-5E41F365D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648C8-506F-46AD-AD2B-7274F1BC9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428AB-5401-4676-A2AF-933067196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843DB-F120-484D-A0E8-787E712F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CA432-C6ED-4425-BE35-8A4AC48C0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6FA2E-24F0-48BD-AD8E-6B070D0A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156DB-55D9-4849-85AF-E7E93205A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505002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电子商务平台的智能客服与机器人应用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智能客服与机器人技术概述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机器人客服应用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智能客服与机器人技术的未来展望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智能客服与机器人技术概述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高效、快速、准确、全天候服务，提高客户满意度和忠诚度，降低人工成本。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一种基于人工智能技术的客户服务解决方案，能够自动回答用户咨询、提供信息和服务支持。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涉及机器人硬件、软件和人工智能算法的综合应用，实现自动化、智能化和高效化的作业。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基于自然语言处理、机器学习和深度学习等技术，实现对用户问题的自动识别和回答。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随着人工智能技术的不断进步，智能客服与机器人技术将更加智能化、个性化和服务化。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智能客服能够自动回答用户咨询，提供购物帮助和售后服务，提高客户满意度。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79" r="29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根据用户历史行为和兴趣，智能客服能够提供个性化的商品推荐，促进销售转化。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机器人技术应用于仓储、分拣和配送等环节，提高物流效率，降低成本。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在电子商务中的应用场景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智能客服系统能够理解和解析人类语言，识别用户的问题并进行回答。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智能问答系统通过构建和维护知识库，存储了大量的问题和答案，以便快速检索和匹配。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智能问答系统能够理解上下文信息，根据用户的提问历史和对话内容进行推理和回答。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上下文理解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智能问答系统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情感词典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情感分析技术利用情感词典，对文本中的词汇进行情感打分，从而判断整体情感倾向。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情感分析的应用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情感分析技术广泛应用于客户反馈、产品评价等领域，帮助企业了解用户对产品的态度和情感。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情感分析技术能够对文本进行分类，识别出正面、负面或中性的情感倾向。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情感分析技术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智能推荐算法根据用户的兴趣、历史行为等信息，为其推荐个性化的产品或服务。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500" b="3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智能推荐算法通过分析用户的行为和兴趣，发现相似用户群体，并推荐其喜欢的产品或服务。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协同过滤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智能推荐算法结合多种推荐技术，如内容过滤、协同过滤等，以提高推荐的准确性和多样性。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混合推荐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智能客服系统能够快速响应客户问题，提供准确答案，降低人工客服的工作负担，提高客户满意度。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智能客服系统在处理复杂问题、理解人类情感等方面仍存在局限性，需要不断优化和改进。同时，随着用户需求的多样化，也需要不断更新和扩充知识库和算法模型。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27" r="228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智能客服系统的优势与挑战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https://d.book118.com/568125050025006047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2024-09-28T09:05:57.554</cp:lastPrinted>
  <dcterms:created xsi:type="dcterms:W3CDTF">2024-09-28T01:05:57Z</dcterms:created>
  <dcterms:modified xsi:type="dcterms:W3CDTF">2024-09-28T01:05:59Z</dcterms:modified>
</cp:coreProperties>
</file>