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74C09-A350-4A17-B295-8C2C5641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F9DEF-C719-452A-A87D-D0C4649EB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0AFFE-E9B6-42DC-9F60-A70D0FB1D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153DE-9099-44CD-A551-9C365E79D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445B3-849A-4E9B-9685-9167F4759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215318-DBC1-409F-8D49-8BA5A3D2F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06DC46-8003-44CF-904C-879E5147A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5A2A6-80D1-47C7-8DAC-0771E1B36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95681-A52B-4C64-BD82-4EC4F3B7E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E49BD-5642-4E74-8586-7DC6A8A1C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33697-9473-4BE8-AFEA-E71D1C0A2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251310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个人防护用品知识介绍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常见个人防护用品介绍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个人防护用品使用方法与技巧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个人防护用品选择与购买建议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个人防护用品使用误区与纠正方法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个人防护用品发展趋势与展望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0556" r="205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个人防护用品是指用于保护个人免受职业危害、疾病感染、环境污染等危害的专用物品。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根据用途和防护对象的不同，个人防护用品可分为多种类型，如口罩、手套、护目镜、防护服等。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个人防护用品分类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个人防护用品可以有效减少职业危害、疾病感染和环境污染对人体的危害，保护个人健康。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保护个人健康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维护公共卫生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使用个人防护用品可以减少因职业危害和疾病感染造成的生产损失，提高工作效率。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个人防护用品的使用可以减少疾病传播和环境污染，维护公共卫生。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作用与重要性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根据工作场所和危害因素的不同，选用合适的个人防护用品，确保防护效果。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使用个人防护用品时应注意正确佩戴、更换和储存，避免浪费和污染。同时，应定期检查和维护个人防护用品，确保其有效性。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选用原则与注意事项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选用原则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常见个人防护用品介绍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医用口罩、N95口罩、KN95口罩等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过滤空气中的微粒、阻隔飞沫、分泌物等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正确佩戴，定期更换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口罩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一次性手套、橡胶手套、乳胶手套等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208" r="16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保护手部，避免直接接触污染物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选择合适尺码，正确穿戴，避免破损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防止病原体通过衣物传播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根据工作需要选择合适类型，正确穿戴，注意清洁与消毒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一次性防护服、可重复使用防护服等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防护服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2671" r="1267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护目镜、全面面罩等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保护眼睛和面部免受飞沫、液体溅射等污染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选择合适尺码，正确佩戴，注意清洁与消毒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护目镜与面罩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个人防护用品使用方法与技巧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佩戴方法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根据个人防护用品的使用说明，正确佩戴口罩、手套、护目镜等个人防护用品。确保防护用品覆盖口鼻、手部等易感染部位，并紧密贴合皮肤。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取下方法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在完成工作或离开污染区域后，按照正确的步骤取下个人防护用品。取下前应先洗手，避免直接接触防护用品表面。取下后应将防护用品放入指定的回收箱或垃圾桶中。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944" b="94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正确佩戴与取下方法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更换频率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个人防护用品的使用说明，定期更换或清洗个人防护用品。对于一次性使用的防护用品，如口罩、手套等，应在使用后立即丢弃。对于可重复使用的防护用品，如护目镜、隔离衣等，应按照规定进行清洗和消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清洗保养方法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可重复使用的防护用品，应定期清洗和消毒。清洗前应先检查防护用品是否完好无损，如有破损应及时更换。清洗时应使用专用清洗剂和消毒剂，按照说明书上的步骤进行操作。清洗后应晾干或烘干，避免阳光直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更换与清洗保养方法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https://d.book118.com/568125131021006025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2024-09-01T15:30:56.689</cp:lastPrinted>
  <dcterms:created xsi:type="dcterms:W3CDTF">2024-09-01T07:30:56Z</dcterms:created>
  <dcterms:modified xsi:type="dcterms:W3CDTF">2024-09-01T07:30:58Z</dcterms:modified>
</cp:coreProperties>
</file>