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C9FDD-DF4C-4428-B18A-60F76CC1D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665C7-AA0C-40C2-87C3-D98B1420A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566B5-5215-4155-BC81-5B9E0432B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3EF155-A64F-4626-BB75-E7BF40042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64B07D-A1A9-4017-A7A9-A42FA8526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20FCC4-BF24-47A7-A98D-FBA0D94EE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F37C96-19A7-4EC3-9BCE-005588CAF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5D1915-8E34-4851-8657-08B0438C3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77D32A-6C69-4282-9175-D29056861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CD2D13-3F29-4F26-8D79-08723ACFD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3E1F0-5B51-4E01-90C5-BF9ED1EFE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2513511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暑假师德师风工作提醒\n## 1.暑假师德师风工作的重要性及意义\n### 1.1暑假期间师德师风建设的意义与价值\n### 1.2暑假师德师风工作对教育行业的影响\n### 1.3暑假师德师风工作对教师自身发展的影响\n## 2.暑假师德师风工作的具体内容\n### 2.1暑假期间教师职业道德规范的要求\n### 2.2暑假期间教师职业行为准则的规定\n### 2.3暑假期间教师教育教学工作的注意事项\n## 3.暑假师德师风工作的实施策略\n### 3.1暑假师德师风工作的组织与领导\n### 3.2暑假师德师风工作的宣传与培训\n### 3.3暑假师德师风工作的监督与考核\n## 4.暑假师德师风工作的问题与对策\n### 4.1暑假师德师风工作面临的主要问题\n### 4.2暑假师德师风工作的对策建议\n### 4.3暑假师德师风工作的经验总结与反思\n## 5.暑假师德师风工作的未来展望\n### 5.1暑假师德师风工作的发展趋势\n### 5.2暑假师德师风工作的创新举措\n### 5.3暑假师德师风工作的持续改进与提高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暑假师德师风工作提醒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暑假师德师风工作的重要性及意义</a:t>
            </a:r>
            <a:endParaRPr/>
          </a:p>
        </p:txBody>
      </p:sp>
      <p:sp>
        <p:nvSpPr>
          <p:cNvPr id="129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提高教师职业道德水平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增强教师的责任心和使命感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提高教师的教育教学能力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培养教师的良好师德风范</a:t>
                </a:r>
                <a:endParaRPr/>
              </a:p>
            </p:txBody>
          </p:sp>
          <p:pic>
            <p:nvPicPr>
              <p:cNvPr id="1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营造良好的教育氛围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建立健康和谐的师生关系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促进学校教育事业的发展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提高教育行业的整体形象</a:t>
                </a:r>
                <a:endParaRPr/>
              </a:p>
            </p:txBody>
          </p:sp>
          <p:pic>
            <p:nvPicPr>
              <p:cNvPr id="17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促进教师自身发展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增强教师的职业道德意识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提高教师的综合素质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为教师的专业发展奠定基础</a:t>
                </a:r>
                <a:endParaRPr/>
              </a:p>
            </p:txBody>
          </p:sp>
          <p:pic>
            <p:nvPicPr>
              <p:cNvPr id="18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暑假期间师德师风建设的意义与价值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6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8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88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提高教育行业的整体水平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促进教育资源的公平分配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提高教育质量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促进行业内部的公平竞争</a:t>
                </a:r>
                <a:endParaRPr/>
              </a:p>
            </p:txBody>
          </p:sp>
          <p:sp>
            <p:nvSpPr>
              <p:cNvPr id="191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2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塑造良好的教育形象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增强教育行业的社会公信力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提高教育行业的美誉度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为教育行业的发展创造良好的舆论环境</a:t>
                </a:r>
                <a:endParaRPr/>
              </a:p>
            </p:txBody>
          </p:sp>
          <p:sp>
            <p:nvSpPr>
              <p:cNvPr id="195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促进教育创新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鼓励教师创新教育教学方法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促进教育行业的持续发展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为教育行业的改革提供动力</a:t>
                </a:r>
                <a:endParaRPr/>
              </a:p>
            </p:txBody>
          </p:sp>
          <p:sp>
            <p:nvSpPr>
              <p:cNvPr id="199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暑假师德师风工作对教育行业的影响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03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04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05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增强教师的道德责任感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提高教师的道德行为准则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培养教师的良好师德品质</a:t>
                </a:r>
                <a:endParaRPr/>
              </a:p>
            </p:txBody>
          </p:sp>
          <p:sp>
            <p:nvSpPr>
              <p:cNvPr id="2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提高教师的职业道德素养</a:t>
                </a:r>
                <a:endParaRPr/>
              </a:p>
            </p:txBody>
          </p:sp>
        </p:grpSp>
        <p:grpSp>
          <p:nvGrpSpPr>
            <p:cNvPr id="208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0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提高教师的教育教学能力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促进教师的教育科研水平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为教师的专业晋升奠定基础</a:t>
                </a:r>
                <a:endParaRPr/>
              </a:p>
            </p:txBody>
          </p:sp>
          <p:sp>
            <p:nvSpPr>
              <p:cNvPr id="210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促进教师的专业发展</a:t>
                </a:r>
                <a:endParaRPr/>
              </a:p>
            </p:txBody>
          </p:sp>
          <p:sp>
            <p:nvSpPr>
              <p:cNvPr id="211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2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13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提高教师的工作满意度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增强教师的职业认同感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为教师的职业生涯提供动力</a:t>
                </a:r>
                <a:endParaRPr/>
              </a:p>
            </p:txBody>
          </p:sp>
          <p:sp>
            <p:nvSpPr>
              <p:cNvPr id="214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增强教师的职业幸福感</a:t>
                </a:r>
                <a:endParaRPr/>
              </a:p>
            </p:txBody>
          </p:sp>
          <p:sp>
            <p:nvSpPr>
              <p:cNvPr id="215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暑假师德师风工作对教师自身发展的影响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8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暑假师德师风工作的具体内容</a:t>
            </a:r>
            <a:endParaRPr/>
          </a:p>
        </p:txBody>
      </p:sp>
      <p:sp>
        <p:nvSpPr>
          <p:cNvPr id="219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暑假期间教师职业道德规范的要求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23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2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忠诚于教育事业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热爱教育事业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坚守教育岗位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为教育事业做出贡献</a:t>
                </a:r>
                <a:endParaRPr/>
              </a:p>
            </p:txBody>
          </p:sp>
          <p:pic>
            <p:nvPicPr>
              <p:cNvPr id="2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28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尊重学生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尊重学生的个性差异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关注学生的身心健康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为学生提供关爱和支持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严谨治学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严谨治学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求实创新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提高教育教学质量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团结协作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与同事保持良好的合作关系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为团队的发展贡献力量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共同提高教育教学水平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45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遵守法律法规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遵守国家的法律法规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遵守教育行业的规章制度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遵守学校的规章制度</a:t>
                </a:r>
                <a:endParaRPr/>
              </a:p>
            </p:txBody>
          </p:sp>
          <p:pic>
            <p:nvPicPr>
              <p:cNvPr id="249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0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遵循教育原则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遵循教育公平原则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遵循教育公益原则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遵循教育人道主义原则</a:t>
                </a:r>
                <a:endParaRPr/>
              </a:p>
            </p:txBody>
          </p:sp>
          <p:pic>
            <p:nvPicPr>
              <p:cNvPr id="254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5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尊重学生权益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尊重学生的受教育权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尊重学生的人格尊严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保护学生的合法权益</a:t>
                </a:r>
                <a:endParaRPr/>
              </a:p>
            </p:txBody>
          </p:sp>
          <p:pic>
            <p:nvPicPr>
              <p:cNvPr id="259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廉洁从教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严格遵守廉洁自律规定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抵制教育行业的不正之风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保持教育行业的清风正气</a:t>
                </a:r>
                <a:endParaRPr/>
              </a:p>
            </p:txBody>
          </p:sp>
          <p:pic>
            <p:nvPicPr>
              <p:cNvPr id="264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暑假期间教师职业行为准则的规定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68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制定合理的教育教学计划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根据学生的需求制定教学计划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考虑教育教学资源的配置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确保教育教学计划的可行性</a:t>
                </a:r>
                <a:endParaRPr/>
              </a:p>
            </p:txBody>
          </p:sp>
          <p:pic>
            <p:nvPicPr>
              <p:cNvPr id="272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3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关注学生的学习和生活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了解学生的学习情况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关注学生的身心健康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为学生提供学习和生活上的帮助</a:t>
                </a:r>
                <a:endParaRPr/>
              </a:p>
            </p:txBody>
          </p:sp>
          <p:pic>
            <p:nvPicPr>
              <p:cNvPr id="277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8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保持与家长的联系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定期与家长沟通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了解学生在家庭的情况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为家长提供教育方面的建议</a:t>
                </a:r>
                <a:endParaRPr/>
              </a:p>
            </p:txBody>
          </p:sp>
          <p:pic>
            <p:nvPicPr>
              <p:cNvPr id="282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参加教育培训和学术交流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参加教育培训活动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与同行进行学术交流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提高自身的教育教学水平</a:t>
                </a:r>
                <a:endParaRPr/>
              </a:p>
            </p:txBody>
          </p:sp>
          <p:pic>
            <p:nvPicPr>
              <p:cNvPr id="287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暑假期间教师教育教学工作的注意事项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暑假师德师风工作的实施策略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建立师德师风工作领导机构</a:t>
                </a:r>
                <a:endParaRPr/>
              </a:p>
            </p:txBody>
          </p:sp>
          <p:sp>
            <p:nvSpPr>
              <p:cNvPr id="1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设立师德师风工作领导小组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明确领导机构的工作职责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确保师德师风工作的顺利开展</a:t>
                </a:r>
                <a:endParaRPr/>
              </a:p>
            </p:txBody>
          </p:sp>
        </p:grpSp>
        <p:grpSp>
          <p:nvGrpSpPr>
            <p:cNvPr id="1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制定师德师风工作实施方案</a:t>
                </a:r>
                <a:endParaRPr/>
              </a:p>
            </p:txBody>
          </p:sp>
          <p:sp>
            <p:nvSpPr>
              <p:cNvPr id="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根据上级要求制定实施方案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明确师德师风工作的目标和要求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确保师德师风工作的有效性</a:t>
                </a:r>
                <a:endParaRPr/>
              </a:p>
            </p:txBody>
          </p:sp>
        </p:grpSp>
        <p:grpSp>
          <p:nvGrpSpPr>
            <p:cNvPr id="1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加强师德师风工作的监督和指导</a:t>
                </a:r>
                <a:endParaRPr/>
              </a:p>
            </p:txBody>
          </p:sp>
          <p:sp>
            <p:nvSpPr>
              <p:cNvPr id="2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加强对师德师风工作的监督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提供师德师风工作的指导和支持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确保师德师风工作的顺利进行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暑假师德师风工作的组织与领导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https://d.book118.com/568125135115006041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暑假师德师风工作提醒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2024-09-20T15:33:51.509</cp:lastPrinted>
  <dcterms:created xsi:type="dcterms:W3CDTF">2024-09-20T07:33:51Z</dcterms:created>
  <dcterms:modified xsi:type="dcterms:W3CDTF">2024-09-20T07:33:53Z</dcterms:modified>
</cp:coreProperties>
</file>