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CBED8-6B3D-4B31-9C5C-CEC38EA3D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5C739-9B5E-4C19-BCD2-348D21708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B585E-264C-4A31-9C8F-4CBE3AA28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89CD1-39FF-49C9-B4A9-17820FCD1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3780FA-BED8-44BD-93BF-B1F3C831C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256332-4A96-42CC-AD43-3BDFF4AF0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76719F-E4D2-481F-B972-96D24A207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1CBF6-286E-4D59-8A6E-BC5723AB4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A63F1-48E8-4899-B8D4-97B061F29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7F771-A490-43DC-8189-C8D0A7B3D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B4A17-6254-498B-9605-87D866464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26005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外科护理PPT课件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外科常见疾病的护理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外科护理技术与实践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外科护理的伦理与法律责任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外科护理的未来发展与挑战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外科护理概述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外科护理是指对外科病人进行全面评估、治疗和护理的过程，其特点包括专业性、技术性和实践性。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涉及各种疾病和损伤的病人，需要对病人进行全面评估，制定个性化的护理计划，并采取各种治疗和护理措施。外科护理需要具备丰富的医学知识和技能，包括伤口处理、引流护理、疼痛管理、营养支持等方面的知识和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外科护理对于病人的康复和治疗效果具有重要意义，可以提高病人的生活质量，促进病人康复。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外科护理是整个医疗过程中的重要环节，对于病人的康复和治疗效果具有直接影响。通过专业的外科护理，可以有效地预防并发症的发生，提高病人的生活质量，促进病人康复。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外科护理经历了从传统护理到现代护理的发展历程，未来将更加注重专业化和个性化。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外科护理主要侧重于伤口处理和消毒等方面的工作，随着医学的进步和人们对健康需求的提高，外科护理逐渐发展成为一门专业化的学科。现代外科护理更加注重病人的全面评估和个性化护理，同时也在不断探索新的技术和方法，以更好地满足病人的需求。未来，外科护理将更加注重专业化和个性化，为病人提供更加全面和专业的护理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外科护理的基本知识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79" r="200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对病人的病史、体征、实验室检查结果进行综合评估，以确定病情和制定护理计划。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根据评估结果，对病人进行准确的诊断，为后续治疗和护理提供依据。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外科病人的评估与诊断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关注病人的营养状况，提供合适的营养支持，如肠内营养或肠外营养。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根据病人的病情和饮食需求，制定个性化的饮食计划，确保病人获得足够的营养。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外科病人的营养与饮食护理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对病人的疼痛程度进行评估，了解疼痛的性质和程度。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采用药物和非药物治疗，如物理治疗、按摩等，缓解病人的疼痛。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外科病人的疼痛管理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外科病人的康复护理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根据病人的病情和康复需求，制定个性化的康复计划。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指导病人进行适当的康复训练，促进病人功能的恢复。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外科常见疾病的护理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定期更换敷料，使用抗生素和抗炎药物，预防感染发生。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疼痛控制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提供适当的镇痛药物，缓解患者疼痛，提高舒适度。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对于出血明显的伤口，应采取适当的止血措施，如加压包扎、止血带等。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创伤患者的护理需要关注伤口清洁、止血、疼痛控制和预防感染等方面。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及时清理伤口，去除异物和坏死组织，保持创面清洁。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肿瘤患者的护理需要关注心理支持、疼痛管理、营养支持和症状控制等方面。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肿瘤患者可能出现各种症状，如恶心、呕吐、呼吸困难等，应采取适当的控制措施。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肿瘤患者常常面临巨大的心理压力，护理人员应提供心理疏导和支持。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肿瘤患者常常出现疼痛症状，应采取适当的疼痛管理措施，如药物治疗、物理治疗等。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肿瘤患者常常出现营养不良的情况，应提供适当的营养支持，如肠内营养、静脉营养等。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根据医嘱，指导患者正确使用药物，观察药物疗效和不良反应。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心血管疾病患者的护理需要关注病情监测、药物治疗、生活方式干预和心理支持等方面。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定期监测患者的心率、血压、心电图等指标，了解病情变化。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生活方式干预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指导患者保持健康的生活方式，如合理饮食、适量运动、戒烟限酒等。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心血管疾病患者常常面临心理压力，应提供心理疏导和支持。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https://d.book118.com/568126005125006026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2024-09-04T07:54:39.457</cp:lastPrinted>
  <dcterms:created xsi:type="dcterms:W3CDTF">2024-09-03T23:54:39Z</dcterms:created>
  <dcterms:modified xsi:type="dcterms:W3CDTF">2024-09-03T23:54:41Z</dcterms:modified>
</cp:coreProperties>
</file>