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7CD19-D2A6-407F-B93D-EA5CF7BD1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B82EA-455E-4C8A-9DAE-E314F0E93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1E327-4ED3-4C2A-9A70-DC286CD2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F8DC5-B6C6-46A7-9334-BF0DC5269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15D20-CEE1-4899-8D52-B6167A55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478A72-B5FC-41AA-8012-E4D85B64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1900A-88A1-4328-9D66-A02924CAB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1DE14-B212-45BD-8EC2-A88D2AE2C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AB351-DFED-418E-B5F5-0CB14C428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2CE83-4D9F-4685-AD07-EED65395E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FFFD4-605C-4CC9-AEB4-50D5D2CB8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6014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中医养生基本理念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中医养生与健康管理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中医养生基本理念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中医养生的定义是指通过一系列的调养措施，保持身体健康、预防疾病、促进康复的方法。中医养生的重要性在于它能够帮助人们建立正确的健康观念，预防疾病的发生，提高生活质量。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强调的是整体观念和个体化原则，注重人与自然的和谐统一，通过饮食调理、运动锻炼、情志调适等多种方式来达到锻炼身体和内心的效果。中医养生的应用范围广泛，不仅适用于各种慢性疾病的康复期，也适用于健康人群的保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中医养生的定义与重要性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中医养生的基本原则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中医养生的基本原则包括顺应自然、平衡阴阳、调理气血、养心安神等方面。这些原则是中医养生理论的核心，指导着各种养生方法的实践。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应自然是指要顺应四季气候的变化，合理安排饮食起居，以保持体内外环境的和谐统一；平衡阴阳是指通过调节生活习惯、饮食起居等方式，使体内的阴阳之气达到平衡状态；调理气血是指通过调节气血运行，保持血脉通畅，预防和缓解各种慢性疾病；养心安神是指通过调节情志、放松心情等方式，达到身心和谐的状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的历史悠久，最早可以追溯到春秋战国时期。随着时代的发展，中医养生也在不断地完善和创新。现代中医养生在继承传统理论的基础上，结合现代医学和科学技术，发展出了更加科学、实用的养生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的历史可以追溯到古代，如《黄帝内经》等经典著作中就记载了许多中医养生的理论和方剂。随着时代的发展，中医养生也在不断地完善和创新，如明清时期的食疗养生、近代的太极拳养生等。现代中医养生在继承传统理论的基础上，结合现代医学和科学技术，发展出了更加科学、实用的养生方法，如穴位按摩、中药泡脚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中医养生的历史与发展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合理搭配，营养均衡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是维持人体生命活动的物质基础，合理的饮食搭配能够保证人体所需的营养物质，促进健康。应注重食物的五味、五色、五性等，如多食用黄色、甘味食物以健脾养胃，多食用黑色、咸味食物以补肾养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节制饮食，避免过饱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中医认为饮食过量会加重脾胃负担，导致气血不畅，影响健康。因此，应避免暴饮暴食，尽量少吃油腻、辛辣、生冷食物，保持七分饱的状态。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温热适宜，避免生冷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中医认为食物的温热性质会影响人体气血的运行。温性食物能够促进气血流通，而寒凉食物则会阻碍气血运行。因此，应避免过多食用生冷食物，尤其是在秋冬季节。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饮食养生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适量运动，强身健体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中医认为运动能够促进人体气血流通，增强体质。适当的运动可以强健脾胃、补肾养精，提高身体免疫力。建议选择如太极拳、八段锦等传统运动方式，避免过度剧烈的运动。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运动养生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顺应自然，内外兼修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中医认为人体的运动应顺应自然规律，与自然相协调。例如，早晨阳气生发，此时进行适量运动有助于阳气升发；晚上阳气收敛，不宜进行剧烈运动。此外，运动时应注重内外兼修，即锻炼身体与内心同时进行。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运动养生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保持心情愉悦，避免情绪波动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修身养性，培养良好品德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中医认为人的精神状态与个人品德、修养密切相关。通过培养宽容、仁慈、诚恳等良好品德，能够增强内心平静、安宁的力量，进而促进身体健康。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中医认为情绪的稳定对于人体健康至关重要。过度的情绪波动会导致气血不畅，影响身体健康。因此，应尽量保持心情愉悦、平和，避免过度焦虑、抑郁等不良情绪的影响。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精神养生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合理使用中药，避免副作用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中药对于调理身体具有独特作用，但在使用过程中应注意合理配伍、适量使用，避免产生副作用。应根据个人体质和病情选择合适的中药，遵循医嘱使用。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以药养生，需辨明体质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不同的人体质不同，适合的中药也不同。在使用中药进行养生时，应辨明个人体质，选择适合自己的药物。例如，气虚者可用黄芪、党参等补气药；血虚者可用当归、熟地黄等补血药。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药物养生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春养肝、夏养心、秋养肺、冬养肾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中医认为四季与五脏有着对应关系，应根据季节特点进行养生。春季宜养肝，多食用绿色食物；夏季宜养心，多食用红色食物；秋季宜养肺，多食用白色食物；冬季宜养肾，多食用黑色食物。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四季养生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https://d.book118.com/568126014125006026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2024-09-04T07:54:42.784</cp:lastPrinted>
  <dcterms:created xsi:type="dcterms:W3CDTF">2024-09-03T23:54:42Z</dcterms:created>
  <dcterms:modified xsi:type="dcterms:W3CDTF">2024-09-03T23:54:44Z</dcterms:modified>
</cp:coreProperties>
</file>