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A0414-2473-462B-82EC-144FADC65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8C1D5-36E9-448D-8139-C414EA01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DD988-89B1-4BCC-B3B3-7ABEA023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69DF4-FD78-416D-801C-21D6529E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59E89-796B-4685-A0C7-130903FC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F45D7-2A66-444E-9B57-A967740B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87E66-DCF5-4FC2-864D-25750716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BB475-AE0C-42A7-B786-F2EE162AF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98BAA-581F-43EB-BDDB-2946210D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5EA7-CB5C-4701-8F9D-068B0880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8DA30-1829-48C6-A02E-5FB079A0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90" r:id="rId2"/>
    <p:sldLayoutId id="2147484891" r:id="rId3"/>
    <p:sldLayoutId id="2147484892" r:id="rId4"/>
    <p:sldLayoutId id="2147484893" r:id="rId5"/>
    <p:sldLayoutId id="2147484894" r:id="rId6"/>
    <p:sldLayoutId id="2147484895" r:id="rId7"/>
    <p:sldLayoutId id="2147484896" r:id="rId8"/>
    <p:sldLayoutId id="2147484897" r:id="rId9"/>
    <p:sldLayoutId id="2147484898" r:id="rId10"/>
    <p:sldLayoutId id="214748489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6076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晨,xxx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美术基础实习报告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对实习单位的评价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实习背景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实习内容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实习经历与体会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实习背景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实习目的</a:t>
            </a:r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了解行业现状和发展趋势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掌握基本美术技能和创作方法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提高实际操作能力和解决问题的能力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培养团队协作精神和沟通能力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实习单位介绍</a:t>
            </a:r>
            <a:endParaRPr lang="zh-CN" altLang="en-US"/>
          </a:p>
        </p:txBody>
      </p:sp>
      <p:sp>
        <p:nvSpPr>
          <p:cNvPr id="10491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单位名称：XX美术基础实习基地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单位地址：XX市XX区XX路XX号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单位简介：该基地是一家专业从事美术基础教育的机构，拥有完善的实习设备和优秀的师资力量，为学生提供良好的实习环境和专业指导。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单位业务范围：涵盖素描、色彩、速写、创作等多个美术基础领域，提供实习、培训和教学服务。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实习时间与地点</a:t>
            </a:r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实习时间：XXXX年XX月-XXXX年XX月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4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实习地点：北京市朝阳区某美术培训机构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实习内容</a:t>
            </a:r>
            <a:endParaRPr lang="zh-CN" altLang="en-US"/>
          </a:p>
        </p:txBody>
      </p:sp>
      <p:sp>
        <p:nvSpPr>
          <p:cNvPr id="104920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实习项目简介</a:t>
            </a:r>
            <a:endParaRPr lang="zh-CN" altLang="en-US"/>
          </a:p>
        </p:txBody>
      </p:sp>
      <p:sp>
        <p:nvSpPr>
          <p:cNvPr id="10492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实习单位：某美术培训机构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实习时间：2022年1月至2022年6月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实习内容：素描、色彩、速写等基础课程的教学与辅导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实习收获：提高自己的教学能力，增强与学生的沟通能力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实习任务与职责</a:t>
            </a:r>
            <a:endParaRPr lang="zh-CN" altLang="en-US"/>
          </a:p>
        </p:txBody>
      </p:sp>
      <p:sp>
        <p:nvSpPr>
          <p:cNvPr id="10492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参与美术作品的评价和讨论，提高审美能力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完成基础美术作品的临摹和创作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学习并掌握绘画技巧和艺术表现手法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协助导师进行美术教学活动，提高教学能力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具体工作内容</a:t>
            </a:r>
            <a:endParaRPr lang="zh-CN" altLang="en-US"/>
          </a:p>
        </p:txBody>
      </p:sp>
      <p:sp>
        <p:nvSpPr>
          <p:cNvPr id="10493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参与美术基础课程的教材编写和修订工作，收集和整理相关资料。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参与美术基础课程的教学工作，协助教师完成课堂教学和辅导。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参与美术基础课程的考试命题和阅卷工作，制定评分标准和评分细则。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参与美术基础课程的课外辅导和答疑工作，解决学生的疑难问题。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实习经历与体会</a:t>
            </a:r>
            <a:endParaRPr lang="zh-CN" altLang="en-US"/>
          </a:p>
        </p:txBody>
      </p:sp>
      <p:sp>
        <p:nvSpPr>
          <p:cNvPr id="10494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https://d.book118.com/568126076121006025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美术基础实习报告</vt:lpstr>
      <vt:lpstr>目录</vt:lpstr>
      <vt:lpstr>实习背景</vt:lpstr>
      <vt:lpstr>实习目的</vt:lpstr>
      <vt:lpstr>实习单位介绍</vt:lpstr>
      <vt:lpstr>实习时间与地点</vt:lpstr>
      <vt:lpstr>实习内容</vt:lpstr>
      <vt:lpstr>实习项目简介</vt:lpstr>
      <vt:lpstr>实习任务与职责</vt:lpstr>
      <vt:lpstr>具体工作内容</vt:lpstr>
      <vt:lpstr>实习经历与体会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2024-09-02T13:36:06.349</cp:lastPrinted>
  <dcterms:created xsi:type="dcterms:W3CDTF">2024-09-02T05:36:06Z</dcterms:created>
  <dcterms:modified xsi:type="dcterms:W3CDTF">2024-09-02T05:36:08Z</dcterms:modified>
</cp:coreProperties>
</file>