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7407F-FB8B-44C3-B101-8E739E8C2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03F16-23DD-4BAB-82B4-7FC6A455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4A42D-5AD7-4DA3-8BA9-83F1F8D2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63700-5BC8-408D-ADE5-1F01D9D6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A60AD-284C-4144-9B43-520AE943F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5C8A3A-2637-4EE0-A87A-64913540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C9087-9C84-43E6-9C8D-9E728D58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33869-7BBE-485C-B76C-F56AC6E9B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34F6B-5E24-4072-A394-36E0DF35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6F1B5-AC11-4EA2-88AA-C9337E20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DC527-BB6B-4F42-8283-9A48CADE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612204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61364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小学班会课件尊重主题班会通用版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尊重主题介绍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尊重他人的表现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如何培养尊重他人的习惯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尊重主题班会活动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尊重主题介绍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40" b="27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49" b="6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尊重的定义与重要性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尊重是一种对他人的态度，表示对他人的人格、权利和价值的认可和尊重。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尊重是人际交往的基础，是建立良好人际关系和社会秩序的基石。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尊重在生活中的体现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尊重在日常生活中表现为对他人的礼貌、关心和体谅，以及对他人的权利和感受的尊重。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尊重他人可以促进人与人之间的相互信任和理解，有助于建立和谐的人际关系。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提高个人修养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尊重他人是一种修养的表现，通过尊重他人可以提升自己的修养水平。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尊重他人是社会进步的基石，只有每个人都尊重他人，才能构建一个和谐、文明的社会。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尊重他人的意义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尊重他人是一种良好的品德，有助于培养个人的道德观念和社会责任感。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75" b="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培养良好品德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尊重他人有助于塑造健康的人格，使个人更加自信、自尊、自爱。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塑造健康人格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尊重他人有助于个人的发展，使个人在人际交往、职业发展等方面更加顺利。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尊重与个人成长的关系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倾听是尊重他人的基本表现，认真听取他人的意见和观点，不打断、不插话，给予充分关注和反馈。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在与人交流时，要保持耐心和专注，不要轻易打断对方说话，而是让对方把自己的意见和观点表达完整。同时，要给予积极的反馈，让对方感受到被重视和认可。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学会倾听他人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92" r="125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理解是尊重他人的重要表现，要站在他人的角度思考问题，理解他人的感受和需求，避免主观臆断和偏见。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在交流中，要尽量理解对方的立场和情感，尝试从对方的角度思考问题，感受对方的感受和需求。同时，要避免主观臆断和偏见，不要轻易否定他人的观点。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学会理解他人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67" b="33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关心是尊重他人的具体表现，要关注他人的生活、学习和工作状况，主动提供帮助和支持。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在日常生活中，要主动关心他人的生活、学习和工作状况，了解他人的需求和困难，并积极提供帮助和支持。同时，要关注他人的情感变化，及时给予安慰和支持。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学会关心他人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尊重他人的隐私是维护人际关系的重要一环，要保守他人的秘密和个人信息，不传播、不泄露。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与他人交往中，要尊重他人的隐私权，不要探听、传播或泄露他人的个人隐私信息。同时，要保守他人的秘密和个人信息，避免给他人带来不必要的困扰和伤害。在处理个人信息时，要遵守相关法律法规和道德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学会尊重他人的隐私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https://d.book118.com/568126122044006023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2024-08-29T20:04:23.482</cp:lastPrinted>
  <dcterms:created xsi:type="dcterms:W3CDTF">2024-08-29T12:04:23Z</dcterms:created>
  <dcterms:modified xsi:type="dcterms:W3CDTF">2024-08-29T12:04:25Z</dcterms:modified>
</cp:coreProperties>
</file>