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CE429-9B01-4419-85CA-E3CEE623F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399C6-5F2A-44B7-AF0C-14BFC1FB3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C89BB-E029-41E7-8EFE-562AE273C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80F64-6E0F-4C05-B66B-45E43221A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5E34E-9745-4CA4-80AA-0617170E2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67D0BE-1571-415D-A1D1-30B02BB24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60E974-111B-4503-A2A2-9A744FBA8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2ACA3-6EAC-454C-88D2-49633425F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77DB6-CEA6-49EF-A093-7919F067C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6F09E-2DE7-4F53-8180-E195F158B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C1A55-B845-4E76-A06F-3EAA61A34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30011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华侨史华侨的贡献课件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华侨史概述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华侨对中国的贡献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华侨对世界的贡献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华侨的未来展望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华侨史概述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华侨的形成与发展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华侨的形成始于古代中国的对外贸易和移民，特别是在明朝和清朝时期，由于海上丝绸之路的繁荣，大量华人出海经商和定居。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随着时间的推移，华侨在海外的发展经历了不同的阶段，包括早期的探索和定居、近代的移民潮以及现代的全球化时代。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华侨主要分布在东南亚、北美、澳大利亚、南非等地，其中东南亚是华侨最集中的地区。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华侨在海外保持着自己的文化传统和语言，同时融入当地社会，为所在国的经济和社会发展做出了贡献。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华侨的分布与特点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华侨在中国的历史中占有重要地位，他们的奋斗和贡献为中国的发展和国际地位的提升发挥了重要作用。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华侨在推动中外经济文化交流、促进中国与所在国的友好关系、支援家乡建设等方面发挥了积极作用。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313" r="30313"/>
          <a:stretch>
            <a:fillRect/>
          </a:stretch>
        </p:blipFill>
        <p:spPr>
          <a:xfrm>
            <a:off x="7803290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华侨的历史地位与作用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华侨对中国的贡献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华侨在中国的经济发展中发挥了重要作用。他们在中国的投资、贸易、工业、农业等领域都有所涉足，为中国的现代化建设做出了巨大贡献。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华侨带来了先进的生产技术和经营理念，促进了中国产业结构的升级和优化。他们创办了大量的企业，提供了大量的就业机会，为中国经济的发展做出了重要贡献。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华侨在中国经济发展中发挥了桥梁作用，促进了中外经济交流和合作。他们为中国引进了外资、技术和管理经验，推动了中国经济的全球化进程。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46" r="12546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华侨的经济贡献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25" r="17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华侨在中国的文化领域也有着重要的贡献。他们带来了外国的文化元素，丰富了中国的文化艺术。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华侨在中国的教育领域也有着重要的贡献。他们创办了大量的学校和培训机构，提高了中国的教育水平。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华侨在中国的科学和技术领域也有着重要的贡献。他们为中国引进了先进的技术和设备，推动了中国科技的发展和创新。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华侨的文化贡献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华侨在中国社会改革中也有着重要的贡献。他们为中国引进了先进的社会制度和理念，推动了中国社会的进步和发展。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华侨在中国社会发展中也做出了重要的贡献。他们在中国的公益事业、慈善事业和社会改革等方面都有所涉足。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华侨在中国公益事业中发挥了重要作用。他们积极参与各种公益活动，为中国的扶贫、教育、医疗等领域做出了贡献。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华侨的社会贡献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https://d.book118.com/568130011052006023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2024-08-29T22:17:20.047</cp:lastPrinted>
  <dcterms:created xsi:type="dcterms:W3CDTF">2024-08-29T14:17:20Z</dcterms:created>
  <dcterms:modified xsi:type="dcterms:W3CDTF">2024-08-29T14:17:22Z</dcterms:modified>
</cp:coreProperties>
</file>