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gif" ContentType="image/gif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55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3.wmf" /><Relationship Id="rId2" Type="http://schemas.openxmlformats.org/officeDocument/2006/relationships/image" Target="../media/image44.wmf" /><Relationship Id="rId3" Type="http://schemas.openxmlformats.org/officeDocument/2006/relationships/image" Target="../media/image45.wmf" /><Relationship Id="rId4" Type="http://schemas.openxmlformats.org/officeDocument/2006/relationships/image" Target="../media/image46.wmf" /><Relationship Id="rId5" Type="http://schemas.openxmlformats.org/officeDocument/2006/relationships/image" Target="../media/image47.wmf" /><Relationship Id="rId6" Type="http://schemas.openxmlformats.org/officeDocument/2006/relationships/image" Target="../media/image48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1.wmf" /><Relationship Id="rId2" Type="http://schemas.openxmlformats.org/officeDocument/2006/relationships/image" Target="../media/image52.wmf" /><Relationship Id="rId3" Type="http://schemas.openxmlformats.org/officeDocument/2006/relationships/image" Target="../media/image53.wmf" /><Relationship Id="rId4" Type="http://schemas.openxmlformats.org/officeDocument/2006/relationships/image" Target="../media/image5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Relationship Id="rId6" Type="http://schemas.openxmlformats.org/officeDocument/2006/relationships/tags" Target="../tags/tag52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Rot="1" noTextEdi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9459" name="Rectangle 3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867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867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image" Target="../media/image1.png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image" Target="../media/image2.emf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3.png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image" Target="../media/image2.emf" /><Relationship Id="rId5" Type="http://schemas.openxmlformats.org/officeDocument/2006/relationships/tags" Target="../tags/tag189.xml" /><Relationship Id="rId6" Type="http://schemas.openxmlformats.org/officeDocument/2006/relationships/image" Target="../media/image3.png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image" Target="../media/image5.png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5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4.png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image" Target="../media/image7.png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2.xml" /><Relationship Id="rId20" Type="http://schemas.openxmlformats.org/officeDocument/2006/relationships/tags" Target="../tags/tag228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9.png" /><Relationship Id="rId16" Type="http://schemas.openxmlformats.org/officeDocument/2006/relationships/tags" Target="../tags/tag26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image" Target="../media/image8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9.png" /><Relationship Id="rId16" Type="http://schemas.openxmlformats.org/officeDocument/2006/relationships/tags" Target="../tags/tag27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5.xml" /><Relationship Id="rId3" Type="http://schemas.openxmlformats.org/officeDocument/2006/relationships/image" Target="../media/image8.png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tags" Target="../tags/tag310.xml" /><Relationship Id="rId2" Type="http://schemas.openxmlformats.org/officeDocument/2006/relationships/tags" Target="../tags/tag294.xml" /><Relationship Id="rId20" Type="http://schemas.openxmlformats.org/officeDocument/2006/relationships/tags" Target="../tags/tag311.xml" /><Relationship Id="rId21" Type="http://schemas.openxmlformats.org/officeDocument/2006/relationships/tags" Target="../tags/tag312.xml" /><Relationship Id="rId22" Type="http://schemas.openxmlformats.org/officeDocument/2006/relationships/tags" Target="../tags/tag313.xml" /><Relationship Id="rId23" Type="http://schemas.openxmlformats.org/officeDocument/2006/relationships/tags" Target="../tags/tag314.xml" /><Relationship Id="rId24" Type="http://schemas.openxmlformats.org/officeDocument/2006/relationships/tags" Target="../tags/tag315.xml" /><Relationship Id="rId25" Type="http://schemas.openxmlformats.org/officeDocument/2006/relationships/tags" Target="../tags/tag316.xml" /><Relationship Id="rId26" Type="http://schemas.openxmlformats.org/officeDocument/2006/relationships/tags" Target="../tags/tag317.xml" /><Relationship Id="rId27" Type="http://schemas.openxmlformats.org/officeDocument/2006/relationships/tags" Target="../tags/tag318.xml" /><Relationship Id="rId28" Type="http://schemas.openxmlformats.org/officeDocument/2006/relationships/tags" Target="../tags/tag319.xml" /><Relationship Id="rId29" Type="http://schemas.openxmlformats.org/officeDocument/2006/relationships/tags" Target="../tags/tag320.xml" /><Relationship Id="rId3" Type="http://schemas.openxmlformats.org/officeDocument/2006/relationships/tags" Target="../tags/tag295.xml" /><Relationship Id="rId30" Type="http://schemas.openxmlformats.org/officeDocument/2006/relationships/tags" Target="../tags/tag321.xml" /><Relationship Id="rId31" Type="http://schemas.openxmlformats.org/officeDocument/2006/relationships/tags" Target="../tags/tag322.xml" /><Relationship Id="rId32" Type="http://schemas.openxmlformats.org/officeDocument/2006/relationships/tags" Target="../tags/tag323.xml" /><Relationship Id="rId33" Type="http://schemas.openxmlformats.org/officeDocument/2006/relationships/tags" Target="../tags/tag32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10.png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image" Target="../media/image11.png" /><Relationship Id="rId8" Type="http://schemas.openxmlformats.org/officeDocument/2006/relationships/tags" Target="../tags/tag334.xml" /><Relationship Id="rId9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01340CB-B167-48FF-8140-FB24DA914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A653144-443A-40F6-B414-0A2DECC6E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A2A2623-6311-4B65-B18C-A53272933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6D7BC63-E507-477F-86C1-910E988F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124CF4C-DD1F-476E-AB19-BDAFD52F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059FB77A-DD0E-4C8E-AE92-92D88F35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14C939D-64C4-4D68-A4F7-EF6464BB1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9702284-248D-4ABB-BF22-D26DF4FF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A73684D-F03A-43C1-B829-69553D50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9A6D43E-BC63-4947-B448-1F4F0A22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6F636E9-84D2-4F7C-B8A7-3D9EECF4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  <p:custDataLst>
              <p:tags r:id="rId2"/>
            </p:custDataLst>
          </p:nvPr>
        </p:nvSpPr>
        <p:spPr>
          <a:xfrm>
            <a:off x="2381250" y="1352550"/>
            <a:ext cx="1676400" cy="1733550"/>
          </a:xfrm>
          <a:custGeom>
            <a:gdLst>
              <a:gd name="connsiteX0" fmla="*/ 0 w 1676400"/>
              <a:gd name="connsiteY0" fmla="*/ 0 h 1733550"/>
              <a:gd name="connsiteX1" fmla="*/ 1676400 w 1676400"/>
              <a:gd name="connsiteY1" fmla="*/ 0 h 1733550"/>
              <a:gd name="connsiteX2" fmla="*/ 1676400 w 1676400"/>
              <a:gd name="connsiteY2" fmla="*/ 1733550 h 1733550"/>
              <a:gd name="connsiteX3" fmla="*/ 0 w 1676400"/>
              <a:gd name="connsiteY3" fmla="*/ 1733550 h 173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6400" h="1733550">
                <a:moveTo>
                  <a:pt x="0" y="0"/>
                </a:moveTo>
                <a:lnTo>
                  <a:pt x="1676400" y="0"/>
                </a:lnTo>
                <a:lnTo>
                  <a:pt x="1676400" y="1733550"/>
                </a:lnTo>
                <a:lnTo>
                  <a:pt x="0" y="17335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/>
            <p:custDataLst>
              <p:tags r:id="rId3"/>
            </p:custDataLst>
          </p:nvPr>
        </p:nvSpPr>
        <p:spPr>
          <a:xfrm>
            <a:off x="2667000" y="3578225"/>
            <a:ext cx="6858000" cy="1663700"/>
          </a:xfrm>
          <a:custGeom>
            <a:gdLst>
              <a:gd name="connsiteX0" fmla="*/ 0 w 6858000"/>
              <a:gd name="connsiteY0" fmla="*/ 0 h 1663700"/>
              <a:gd name="connsiteX1" fmla="*/ 6858000 w 6858000"/>
              <a:gd name="connsiteY1" fmla="*/ 0 h 1663700"/>
              <a:gd name="connsiteX2" fmla="*/ 6858000 w 6858000"/>
              <a:gd name="connsiteY2" fmla="*/ 1663700 h 1663700"/>
              <a:gd name="connsiteX3" fmla="*/ 0 w 6858000"/>
              <a:gd name="connsiteY3" fmla="*/ 1663700 h 1663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58000" h="1663700">
                <a:moveTo>
                  <a:pt x="0" y="0"/>
                </a:moveTo>
                <a:lnTo>
                  <a:pt x="6858000" y="0"/>
                </a:lnTo>
                <a:lnTo>
                  <a:pt x="6858000" y="1663700"/>
                </a:lnTo>
                <a:lnTo>
                  <a:pt x="0" y="1663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3076" name="组合 3"/>
          <p:cNvGrpSpPr/>
          <p:nvPr userDrawn="1">
            <p:custDataLst>
              <p:tags r:id="rId3"/>
            </p:custDataLst>
          </p:nvPr>
        </p:nvGrpSpPr>
        <p:grpSpPr>
          <a:xfrm>
            <a:off x="143933" y="165100"/>
            <a:ext cx="11904133" cy="6561667"/>
            <a:chOff x="407043" y="324891"/>
            <a:chExt cx="11377914" cy="6240848"/>
          </a:xfrm>
        </p:grpSpPr>
        <p:sp>
          <p:nvSpPr>
            <p:cNvPr id="5" name="矩形 4"/>
            <p:cNvSpPr/>
            <p:nvPr>
              <p:custDataLst>
                <p:tags r:id="rId4"/>
              </p:custDataLst>
            </p:nvPr>
          </p:nvSpPr>
          <p:spPr>
            <a:xfrm>
              <a:off x="407043" y="324891"/>
              <a:ext cx="11377914" cy="6240848"/>
            </a:xfrm>
            <a:prstGeom prst="rect">
              <a:avLst/>
            </a:prstGeom>
            <a:solidFill>
              <a:srgbClr val="FF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5"/>
              </p:custDataLst>
            </p:nvPr>
          </p:nvSpPr>
          <p:spPr>
            <a:xfrm>
              <a:off x="498083" y="415485"/>
              <a:ext cx="11195835" cy="5934845"/>
            </a:xfrm>
            <a:prstGeom prst="rect">
              <a:avLst/>
            </a:prstGeom>
            <a:solidFill>
              <a:srgbClr val="F4F9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rPr>
                <a:t>1</a:t>
              </a: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821267" y="69851"/>
            <a:ext cx="1729317" cy="383117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307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905" t="35657" r="66428" b="36211"/>
          <a:stretch>
            <a:fillRect/>
          </a:stretch>
        </p:blipFill>
        <p:spPr>
          <a:xfrm>
            <a:off x="819151" y="-505883"/>
            <a:ext cx="1686983" cy="14520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tags" Target="../tags/tag345.xml" /><Relationship Id="rId38" Type="http://schemas.openxmlformats.org/officeDocument/2006/relationships/tags" Target="../tags/tag346.xml" /><Relationship Id="rId39" Type="http://schemas.openxmlformats.org/officeDocument/2006/relationships/tags" Target="../tags/tag347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348.xml" /><Relationship Id="rId41" Type="http://schemas.openxmlformats.org/officeDocument/2006/relationships/tags" Target="../tags/tag349.xml" /><Relationship Id="rId42" Type="http://schemas.openxmlformats.org/officeDocument/2006/relationships/tags" Target="../tags/tag350.xml" /><Relationship Id="rId43" Type="http://schemas.openxmlformats.org/officeDocument/2006/relationships/image" Target="file:///D:\qq&#25991;&#20214;\712321467\Image\C2C\Image2\%7b75232B38-A165-1FB7-499C-2E1C792CACB5%7d.png" TargetMode="External" /><Relationship Id="rId44" Type="http://schemas.openxmlformats.org/officeDocument/2006/relationships/image" Target="../media/image12.png" /><Relationship Id="rId45" Type="http://schemas.openxmlformats.org/officeDocument/2006/relationships/tags" Target="../tags/tag351.xml" /><Relationship Id="rId46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37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8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9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 r:link="rId4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359.xml" /><Relationship Id="rId3" Type="http://schemas.openxmlformats.org/officeDocument/2006/relationships/tags" Target="../tags/tag360.xml" /><Relationship Id="rId4" Type="http://schemas.openxmlformats.org/officeDocument/2006/relationships/tags" Target="../tags/tag361.xml" /><Relationship Id="rId5" Type="http://schemas.openxmlformats.org/officeDocument/2006/relationships/tags" Target="../tags/tag362.xml" /><Relationship Id="rId6" Type="http://schemas.openxmlformats.org/officeDocument/2006/relationships/tags" Target="../tags/tag3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tags" Target="../tags/tag376.xml" /><Relationship Id="rId11" Type="http://schemas.openxmlformats.org/officeDocument/2006/relationships/image" Target="../media/image13.png" /><Relationship Id="rId12" Type="http://schemas.openxmlformats.org/officeDocument/2006/relationships/tags" Target="../tags/tag377.xml" /><Relationship Id="rId13" Type="http://schemas.openxmlformats.org/officeDocument/2006/relationships/tags" Target="../tags/tag378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image" Target="../media/image7.png" /><Relationship Id="rId8" Type="http://schemas.openxmlformats.org/officeDocument/2006/relationships/tags" Target="../tags/tag374.xml" /><Relationship Id="rId9" Type="http://schemas.openxmlformats.org/officeDocument/2006/relationships/tags" Target="../tags/tag37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82.xml" /><Relationship Id="rId4" Type="http://schemas.openxmlformats.org/officeDocument/2006/relationships/tags" Target="../tags/tag383.xml" /><Relationship Id="rId5" Type="http://schemas.openxmlformats.org/officeDocument/2006/relationships/tags" Target="../tags/tag384.xml" /><Relationship Id="rId6" Type="http://schemas.openxmlformats.org/officeDocument/2006/relationships/image" Target="../media/image14.gif" /><Relationship Id="rId7" Type="http://schemas.openxmlformats.org/officeDocument/2006/relationships/tags" Target="../tags/tag385.xml" /><Relationship Id="rId8" Type="http://schemas.openxmlformats.org/officeDocument/2006/relationships/tags" Target="../tags/tag386.xml" /><Relationship Id="rId9" Type="http://schemas.openxmlformats.org/officeDocument/2006/relationships/tags" Target="../tags/tag3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3.xml" /><Relationship Id="rId11" Type="http://schemas.openxmlformats.org/officeDocument/2006/relationships/image" Target="../media/image18.wmf" /><Relationship Id="rId12" Type="http://schemas.openxmlformats.org/officeDocument/2006/relationships/tags" Target="../tags/tag394.xml" /><Relationship Id="rId13" Type="http://schemas.openxmlformats.org/officeDocument/2006/relationships/tags" Target="../tags/tag395.xml" /><Relationship Id="rId14" Type="http://schemas.openxmlformats.org/officeDocument/2006/relationships/tags" Target="../tags/tag396.xml" /><Relationship Id="rId15" Type="http://schemas.openxmlformats.org/officeDocument/2006/relationships/tags" Target="../tags/tag397.xml" /><Relationship Id="rId2" Type="http://schemas.openxmlformats.org/officeDocument/2006/relationships/tags" Target="../tags/tag388.xml" /><Relationship Id="rId3" Type="http://schemas.openxmlformats.org/officeDocument/2006/relationships/image" Target="../media/image15.wmf" /><Relationship Id="rId4" Type="http://schemas.openxmlformats.org/officeDocument/2006/relationships/tags" Target="../tags/tag389.xml" /><Relationship Id="rId5" Type="http://schemas.openxmlformats.org/officeDocument/2006/relationships/image" Target="../media/image16.wmf" /><Relationship Id="rId6" Type="http://schemas.openxmlformats.org/officeDocument/2006/relationships/tags" Target="../tags/tag390.xml" /><Relationship Id="rId7" Type="http://schemas.openxmlformats.org/officeDocument/2006/relationships/image" Target="../media/image17.wmf" /><Relationship Id="rId8" Type="http://schemas.openxmlformats.org/officeDocument/2006/relationships/tags" Target="../tags/tag391.xml" /><Relationship Id="rId9" Type="http://schemas.openxmlformats.org/officeDocument/2006/relationships/tags" Target="../tags/tag3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4.xml" /><Relationship Id="rId11" Type="http://schemas.openxmlformats.org/officeDocument/2006/relationships/tags" Target="../tags/tag405.xml" /><Relationship Id="rId12" Type="http://schemas.openxmlformats.org/officeDocument/2006/relationships/tags" Target="../tags/tag406.xml" /><Relationship Id="rId13" Type="http://schemas.openxmlformats.org/officeDocument/2006/relationships/tags" Target="../tags/tag407.xml" /><Relationship Id="rId14" Type="http://schemas.openxmlformats.org/officeDocument/2006/relationships/tags" Target="../tags/tag408.xml" /><Relationship Id="rId15" Type="http://schemas.openxmlformats.org/officeDocument/2006/relationships/tags" Target="../tags/tag409.xml" /><Relationship Id="rId16" Type="http://schemas.openxmlformats.org/officeDocument/2006/relationships/tags" Target="../tags/tag410.xml" /><Relationship Id="rId17" Type="http://schemas.openxmlformats.org/officeDocument/2006/relationships/image" Target="../media/image21.png" /><Relationship Id="rId18" Type="http://schemas.openxmlformats.org/officeDocument/2006/relationships/tags" Target="../tags/tag411.xml" /><Relationship Id="rId19" Type="http://schemas.openxmlformats.org/officeDocument/2006/relationships/image" Target="../media/image22.png" /><Relationship Id="rId2" Type="http://schemas.openxmlformats.org/officeDocument/2006/relationships/tags" Target="../tags/tag398.xml" /><Relationship Id="rId20" Type="http://schemas.openxmlformats.org/officeDocument/2006/relationships/tags" Target="../tags/tag412.xml" /><Relationship Id="rId21" Type="http://schemas.openxmlformats.org/officeDocument/2006/relationships/tags" Target="../tags/tag413.xml" /><Relationship Id="rId22" Type="http://schemas.openxmlformats.org/officeDocument/2006/relationships/tags" Target="../tags/tag414.xml" /><Relationship Id="rId23" Type="http://schemas.openxmlformats.org/officeDocument/2006/relationships/tags" Target="../tags/tag415.xml" /><Relationship Id="rId24" Type="http://schemas.openxmlformats.org/officeDocument/2006/relationships/tags" Target="../tags/tag416.xml" /><Relationship Id="rId25" Type="http://schemas.openxmlformats.org/officeDocument/2006/relationships/image" Target="../media/image23.png" /><Relationship Id="rId26" Type="http://schemas.openxmlformats.org/officeDocument/2006/relationships/tags" Target="../tags/tag417.xml" /><Relationship Id="rId3" Type="http://schemas.openxmlformats.org/officeDocument/2006/relationships/tags" Target="../tags/tag399.xml" /><Relationship Id="rId4" Type="http://schemas.openxmlformats.org/officeDocument/2006/relationships/image" Target="../media/image19.png" /><Relationship Id="rId5" Type="http://schemas.openxmlformats.org/officeDocument/2006/relationships/tags" Target="../tags/tag400.xml" /><Relationship Id="rId6" Type="http://schemas.openxmlformats.org/officeDocument/2006/relationships/image" Target="../media/image20.png" /><Relationship Id="rId7" Type="http://schemas.openxmlformats.org/officeDocument/2006/relationships/tags" Target="../tags/tag401.xml" /><Relationship Id="rId8" Type="http://schemas.openxmlformats.org/officeDocument/2006/relationships/tags" Target="../tags/tag402.xml" /><Relationship Id="rId9" Type="http://schemas.openxmlformats.org/officeDocument/2006/relationships/tags" Target="../tags/tag4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image" Target="../media/image24.png" /><Relationship Id="rId16" Type="http://schemas.openxmlformats.org/officeDocument/2006/relationships/tags" Target="../tags/tag430.xml" /><Relationship Id="rId17" Type="http://schemas.openxmlformats.org/officeDocument/2006/relationships/tags" Target="../tags/tag431.xml" /><Relationship Id="rId18" Type="http://schemas.openxmlformats.org/officeDocument/2006/relationships/tags" Target="../tags/tag432.xml" /><Relationship Id="rId19" Type="http://schemas.openxmlformats.org/officeDocument/2006/relationships/tags" Target="../tags/tag433.xml" /><Relationship Id="rId2" Type="http://schemas.openxmlformats.org/officeDocument/2006/relationships/tags" Target="../tags/tag418.xml" /><Relationship Id="rId20" Type="http://schemas.openxmlformats.org/officeDocument/2006/relationships/tags" Target="../tags/tag434.xml" /><Relationship Id="rId21" Type="http://schemas.openxmlformats.org/officeDocument/2006/relationships/tags" Target="../tags/tag435.xml" /><Relationship Id="rId22" Type="http://schemas.openxmlformats.org/officeDocument/2006/relationships/tags" Target="../tags/tag436.xml" /><Relationship Id="rId23" Type="http://schemas.openxmlformats.org/officeDocument/2006/relationships/tags" Target="../tags/tag437.xml" /><Relationship Id="rId24" Type="http://schemas.openxmlformats.org/officeDocument/2006/relationships/tags" Target="../tags/tag438.xml" /><Relationship Id="rId25" Type="http://schemas.openxmlformats.org/officeDocument/2006/relationships/tags" Target="../tags/tag439.xml" /><Relationship Id="rId26" Type="http://schemas.openxmlformats.org/officeDocument/2006/relationships/tags" Target="../tags/tag440.xml" /><Relationship Id="rId27" Type="http://schemas.openxmlformats.org/officeDocument/2006/relationships/tags" Target="../tags/tag441.xml" /><Relationship Id="rId28" Type="http://schemas.openxmlformats.org/officeDocument/2006/relationships/image" Target="../media/image25.png" /><Relationship Id="rId29" Type="http://schemas.openxmlformats.org/officeDocument/2006/relationships/tags" Target="../tags/tag442.xml" /><Relationship Id="rId3" Type="http://schemas.openxmlformats.org/officeDocument/2006/relationships/tags" Target="../tags/tag419.xml" /><Relationship Id="rId30" Type="http://schemas.openxmlformats.org/officeDocument/2006/relationships/image" Target="../media/image22.png" /><Relationship Id="rId31" Type="http://schemas.openxmlformats.org/officeDocument/2006/relationships/tags" Target="../tags/tag443.xml" /><Relationship Id="rId32" Type="http://schemas.openxmlformats.org/officeDocument/2006/relationships/tags" Target="../tags/tag444.xml" /><Relationship Id="rId33" Type="http://schemas.openxmlformats.org/officeDocument/2006/relationships/tags" Target="../tags/tag445.xml" /><Relationship Id="rId34" Type="http://schemas.openxmlformats.org/officeDocument/2006/relationships/tags" Target="../tags/tag446.xml" /><Relationship Id="rId35" Type="http://schemas.openxmlformats.org/officeDocument/2006/relationships/tags" Target="../tags/tag447.xml" /><Relationship Id="rId36" Type="http://schemas.openxmlformats.org/officeDocument/2006/relationships/tags" Target="../tags/tag448.xml" /><Relationship Id="rId37" Type="http://schemas.openxmlformats.org/officeDocument/2006/relationships/tags" Target="../tags/tag449.xml" /><Relationship Id="rId38" Type="http://schemas.openxmlformats.org/officeDocument/2006/relationships/tags" Target="../tags/tag450.xml" /><Relationship Id="rId39" Type="http://schemas.openxmlformats.org/officeDocument/2006/relationships/tags" Target="../tags/tag451.xml" /><Relationship Id="rId4" Type="http://schemas.openxmlformats.org/officeDocument/2006/relationships/tags" Target="../tags/tag420.xml" /><Relationship Id="rId40" Type="http://schemas.openxmlformats.org/officeDocument/2006/relationships/tags" Target="../tags/tag452.xml" /><Relationship Id="rId41" Type="http://schemas.openxmlformats.org/officeDocument/2006/relationships/tags" Target="../tags/tag453.xml" /><Relationship Id="rId42" Type="http://schemas.openxmlformats.org/officeDocument/2006/relationships/tags" Target="../tags/tag454.xml" /><Relationship Id="rId43" Type="http://schemas.openxmlformats.org/officeDocument/2006/relationships/tags" Target="../tags/tag455.xml" /><Relationship Id="rId44" Type="http://schemas.openxmlformats.org/officeDocument/2006/relationships/tags" Target="../tags/tag456.xml" /><Relationship Id="rId45" Type="http://schemas.openxmlformats.org/officeDocument/2006/relationships/tags" Target="../tags/tag457.xml" /><Relationship Id="rId46" Type="http://schemas.openxmlformats.org/officeDocument/2006/relationships/tags" Target="../tags/tag458.xml" /><Relationship Id="rId47" Type="http://schemas.openxmlformats.org/officeDocument/2006/relationships/tags" Target="../tags/tag459.xml" /><Relationship Id="rId48" Type="http://schemas.openxmlformats.org/officeDocument/2006/relationships/tags" Target="../tags/tag460.xml" /><Relationship Id="rId49" Type="http://schemas.openxmlformats.org/officeDocument/2006/relationships/tags" Target="../tags/tag461.xml" /><Relationship Id="rId5" Type="http://schemas.openxmlformats.org/officeDocument/2006/relationships/image" Target="../media/image20.png" /><Relationship Id="rId50" Type="http://schemas.openxmlformats.org/officeDocument/2006/relationships/image" Target="../media/image26.png" /><Relationship Id="rId51" Type="http://schemas.openxmlformats.org/officeDocument/2006/relationships/tags" Target="../tags/tag462.xml" /><Relationship Id="rId52" Type="http://schemas.openxmlformats.org/officeDocument/2006/relationships/image" Target="../media/image27.png" /><Relationship Id="rId53" Type="http://schemas.openxmlformats.org/officeDocument/2006/relationships/tags" Target="../tags/tag463.xml" /><Relationship Id="rId54" Type="http://schemas.openxmlformats.org/officeDocument/2006/relationships/tags" Target="../tags/tag464.xml" /><Relationship Id="rId55" Type="http://schemas.openxmlformats.org/officeDocument/2006/relationships/tags" Target="../tags/tag465.xml" /><Relationship Id="rId56" Type="http://schemas.openxmlformats.org/officeDocument/2006/relationships/tags" Target="../tags/tag466.xml" /><Relationship Id="rId57" Type="http://schemas.openxmlformats.org/officeDocument/2006/relationships/tags" Target="../tags/tag467.xml" /><Relationship Id="rId58" Type="http://schemas.openxmlformats.org/officeDocument/2006/relationships/tags" Target="../tags/tag468.xml" /><Relationship Id="rId59" Type="http://schemas.openxmlformats.org/officeDocument/2006/relationships/tags" Target="../tags/tag469.xml" /><Relationship Id="rId6" Type="http://schemas.openxmlformats.org/officeDocument/2006/relationships/tags" Target="../tags/tag421.xml" /><Relationship Id="rId60" Type="http://schemas.openxmlformats.org/officeDocument/2006/relationships/tags" Target="../tags/tag470.xml" /><Relationship Id="rId61" Type="http://schemas.openxmlformats.org/officeDocument/2006/relationships/tags" Target="../tags/tag471.xml" /><Relationship Id="rId62" Type="http://schemas.openxmlformats.org/officeDocument/2006/relationships/tags" Target="../tags/tag472.xml" /><Relationship Id="rId63" Type="http://schemas.openxmlformats.org/officeDocument/2006/relationships/tags" Target="../tags/tag473.xml" /><Relationship Id="rId64" Type="http://schemas.openxmlformats.org/officeDocument/2006/relationships/audio" Target="../media/audio111111.wav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1.xml" /><Relationship Id="rId11" Type="http://schemas.openxmlformats.org/officeDocument/2006/relationships/tags" Target="../tags/tag482.xml" /><Relationship Id="rId12" Type="http://schemas.openxmlformats.org/officeDocument/2006/relationships/tags" Target="../tags/tag483.xml" /><Relationship Id="rId13" Type="http://schemas.openxmlformats.org/officeDocument/2006/relationships/tags" Target="../tags/tag484.xml" /><Relationship Id="rId14" Type="http://schemas.openxmlformats.org/officeDocument/2006/relationships/tags" Target="../tags/tag485.xml" /><Relationship Id="rId15" Type="http://schemas.openxmlformats.org/officeDocument/2006/relationships/tags" Target="../tags/tag486.xml" /><Relationship Id="rId16" Type="http://schemas.openxmlformats.org/officeDocument/2006/relationships/tags" Target="../tags/tag487.xml" /><Relationship Id="rId17" Type="http://schemas.openxmlformats.org/officeDocument/2006/relationships/tags" Target="../tags/tag488.xml" /><Relationship Id="rId18" Type="http://schemas.openxmlformats.org/officeDocument/2006/relationships/tags" Target="../tags/tag489.xml" /><Relationship Id="rId19" Type="http://schemas.openxmlformats.org/officeDocument/2006/relationships/tags" Target="../tags/tag490.xml" /><Relationship Id="rId2" Type="http://schemas.openxmlformats.org/officeDocument/2006/relationships/tags" Target="../tags/tag474.xml" /><Relationship Id="rId20" Type="http://schemas.openxmlformats.org/officeDocument/2006/relationships/tags" Target="../tags/tag491.xml" /><Relationship Id="rId21" Type="http://schemas.openxmlformats.org/officeDocument/2006/relationships/tags" Target="../tags/tag492.xml" /><Relationship Id="rId22" Type="http://schemas.openxmlformats.org/officeDocument/2006/relationships/tags" Target="../tags/tag493.xml" /><Relationship Id="rId23" Type="http://schemas.openxmlformats.org/officeDocument/2006/relationships/tags" Target="../tags/tag494.xml" /><Relationship Id="rId24" Type="http://schemas.openxmlformats.org/officeDocument/2006/relationships/tags" Target="../tags/tag495.xml" /><Relationship Id="rId25" Type="http://schemas.openxmlformats.org/officeDocument/2006/relationships/image" Target="../media/image29.png" /><Relationship Id="rId26" Type="http://schemas.openxmlformats.org/officeDocument/2006/relationships/tags" Target="../tags/tag496.xml" /><Relationship Id="rId27" Type="http://schemas.openxmlformats.org/officeDocument/2006/relationships/image" Target="../media/image30.png" /><Relationship Id="rId28" Type="http://schemas.openxmlformats.org/officeDocument/2006/relationships/tags" Target="../tags/tag497.xml" /><Relationship Id="rId29" Type="http://schemas.openxmlformats.org/officeDocument/2006/relationships/image" Target="../media/image31.png" /><Relationship Id="rId3" Type="http://schemas.openxmlformats.org/officeDocument/2006/relationships/tags" Target="../tags/tag475.xml" /><Relationship Id="rId30" Type="http://schemas.openxmlformats.org/officeDocument/2006/relationships/tags" Target="../tags/tag498.xml" /><Relationship Id="rId31" Type="http://schemas.openxmlformats.org/officeDocument/2006/relationships/image" Target="../media/image32.png" /><Relationship Id="rId32" Type="http://schemas.openxmlformats.org/officeDocument/2006/relationships/tags" Target="../tags/tag499.xml" /><Relationship Id="rId33" Type="http://schemas.openxmlformats.org/officeDocument/2006/relationships/image" Target="../media/image33.png" /><Relationship Id="rId34" Type="http://schemas.openxmlformats.org/officeDocument/2006/relationships/tags" Target="../tags/tag500.xml" /><Relationship Id="rId35" Type="http://schemas.openxmlformats.org/officeDocument/2006/relationships/image" Target="../media/image34.png" /><Relationship Id="rId36" Type="http://schemas.openxmlformats.org/officeDocument/2006/relationships/tags" Target="../tags/tag501.xml" /><Relationship Id="rId37" Type="http://schemas.openxmlformats.org/officeDocument/2006/relationships/image" Target="../media/image35.png" /><Relationship Id="rId38" Type="http://schemas.openxmlformats.org/officeDocument/2006/relationships/tags" Target="../tags/tag502.xml" /><Relationship Id="rId39" Type="http://schemas.openxmlformats.org/officeDocument/2006/relationships/image" Target="../media/image36.png" /><Relationship Id="rId4" Type="http://schemas.openxmlformats.org/officeDocument/2006/relationships/tags" Target="../tags/tag476.xml" /><Relationship Id="rId40" Type="http://schemas.openxmlformats.org/officeDocument/2006/relationships/tags" Target="../tags/tag503.xml" /><Relationship Id="rId41" Type="http://schemas.openxmlformats.org/officeDocument/2006/relationships/image" Target="../media/image37.png" /><Relationship Id="rId42" Type="http://schemas.openxmlformats.org/officeDocument/2006/relationships/tags" Target="../tags/tag504.xml" /><Relationship Id="rId43" Type="http://schemas.openxmlformats.org/officeDocument/2006/relationships/tags" Target="../tags/tag505.xml" /><Relationship Id="rId44" Type="http://schemas.openxmlformats.org/officeDocument/2006/relationships/image" Target="../media/image38.png" /><Relationship Id="rId45" Type="http://schemas.openxmlformats.org/officeDocument/2006/relationships/tags" Target="../tags/tag506.xml" /><Relationship Id="rId46" Type="http://schemas.openxmlformats.org/officeDocument/2006/relationships/tags" Target="../tags/tag507.xml" /><Relationship Id="rId47" Type="http://schemas.openxmlformats.org/officeDocument/2006/relationships/image" Target="../media/image39.png" /><Relationship Id="rId48" Type="http://schemas.openxmlformats.org/officeDocument/2006/relationships/tags" Target="../tags/tag508.xml" /><Relationship Id="rId49" Type="http://schemas.openxmlformats.org/officeDocument/2006/relationships/image" Target="../media/image40.png" /><Relationship Id="rId5" Type="http://schemas.openxmlformats.org/officeDocument/2006/relationships/image" Target="../media/image28.png" /><Relationship Id="rId50" Type="http://schemas.openxmlformats.org/officeDocument/2006/relationships/tags" Target="../tags/tag509.xml" /><Relationship Id="rId51" Type="http://schemas.openxmlformats.org/officeDocument/2006/relationships/tags" Target="../tags/tag510.xml" /><Relationship Id="rId52" Type="http://schemas.openxmlformats.org/officeDocument/2006/relationships/image" Target="../media/image41.png" /><Relationship Id="rId53" Type="http://schemas.openxmlformats.org/officeDocument/2006/relationships/tags" Target="../tags/tag511.xml" /><Relationship Id="rId54" Type="http://schemas.openxmlformats.org/officeDocument/2006/relationships/image" Target="../media/image42.png" /><Relationship Id="rId55" Type="http://schemas.openxmlformats.org/officeDocument/2006/relationships/tags" Target="../tags/tag512.xml" /><Relationship Id="rId56" Type="http://schemas.openxmlformats.org/officeDocument/2006/relationships/audio" Target="../media/audio222212.wav" /><Relationship Id="rId6" Type="http://schemas.openxmlformats.org/officeDocument/2006/relationships/tags" Target="../tags/tag477.xml" /><Relationship Id="rId7" Type="http://schemas.openxmlformats.org/officeDocument/2006/relationships/tags" Target="../tags/tag478.xml" /><Relationship Id="rId8" Type="http://schemas.openxmlformats.org/officeDocument/2006/relationships/tags" Target="../tags/tag479.xml" /><Relationship Id="rId9" Type="http://schemas.openxmlformats.org/officeDocument/2006/relationships/tags" Target="../tags/tag4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2.bin" TargetMode="Internal" /><Relationship Id="rId11" Type="http://schemas.openxmlformats.org/officeDocument/2006/relationships/image" Target="../media/image44.wmf" /><Relationship Id="rId12" Type="http://schemas.openxmlformats.org/officeDocument/2006/relationships/tags" Target="../tags/tag518.xml" /><Relationship Id="rId13" Type="http://schemas.openxmlformats.org/officeDocument/2006/relationships/oleObject" Target="../embeddings/oleObject3.bin" TargetMode="Internal" /><Relationship Id="rId14" Type="http://schemas.openxmlformats.org/officeDocument/2006/relationships/image" Target="../media/image45.wmf" /><Relationship Id="rId15" Type="http://schemas.openxmlformats.org/officeDocument/2006/relationships/tags" Target="../tags/tag519.xml" /><Relationship Id="rId16" Type="http://schemas.openxmlformats.org/officeDocument/2006/relationships/oleObject" Target="../embeddings/oleObject4.bin" TargetMode="Internal" /><Relationship Id="rId17" Type="http://schemas.openxmlformats.org/officeDocument/2006/relationships/image" Target="../media/image46.wmf" /><Relationship Id="rId18" Type="http://schemas.openxmlformats.org/officeDocument/2006/relationships/tags" Target="../tags/tag520.xml" /><Relationship Id="rId19" Type="http://schemas.openxmlformats.org/officeDocument/2006/relationships/oleObject" Target="../embeddings/oleObject5.bin" TargetMode="Internal" /><Relationship Id="rId2" Type="http://schemas.openxmlformats.org/officeDocument/2006/relationships/tags" Target="../tags/tag513.xml" /><Relationship Id="rId20" Type="http://schemas.openxmlformats.org/officeDocument/2006/relationships/image" Target="../media/image47.wmf" /><Relationship Id="rId21" Type="http://schemas.openxmlformats.org/officeDocument/2006/relationships/tags" Target="../tags/tag521.xml" /><Relationship Id="rId22" Type="http://schemas.openxmlformats.org/officeDocument/2006/relationships/oleObject" Target="../embeddings/oleObject6.bin" TargetMode="Internal" /><Relationship Id="rId23" Type="http://schemas.openxmlformats.org/officeDocument/2006/relationships/image" Target="../media/image48.wmf" /><Relationship Id="rId24" Type="http://schemas.openxmlformats.org/officeDocument/2006/relationships/image" Target="../media/image49.png" /><Relationship Id="rId25" Type="http://schemas.openxmlformats.org/officeDocument/2006/relationships/tags" Target="../tags/tag522.xml" /><Relationship Id="rId26" Type="http://schemas.openxmlformats.org/officeDocument/2006/relationships/image" Target="../media/image50.png" /><Relationship Id="rId27" Type="http://schemas.openxmlformats.org/officeDocument/2006/relationships/tags" Target="../tags/tag523.xml" /><Relationship Id="rId28" Type="http://schemas.openxmlformats.org/officeDocument/2006/relationships/tags" Target="../tags/tag524.xml" /><Relationship Id="rId29" Type="http://schemas.openxmlformats.org/officeDocument/2006/relationships/vmlDrawing" Target="../drawings/vmlDrawing1.vml" /><Relationship Id="rId3" Type="http://schemas.openxmlformats.org/officeDocument/2006/relationships/image" Target="../media/image28.png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tags" Target="../tags/tag516.xml" /><Relationship Id="rId7" Type="http://schemas.openxmlformats.org/officeDocument/2006/relationships/oleObject" Target="../embeddings/oleObject1.bin" TargetMode="Internal" /><Relationship Id="rId8" Type="http://schemas.openxmlformats.org/officeDocument/2006/relationships/image" Target="../media/image43.wmf" /><Relationship Id="rId9" Type="http://schemas.openxmlformats.org/officeDocument/2006/relationships/tags" Target="../tags/tag5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51.wmf" /><Relationship Id="rId12" Type="http://schemas.openxmlformats.org/officeDocument/2006/relationships/tags" Target="../tags/tag536.xml" /><Relationship Id="rId13" Type="http://schemas.openxmlformats.org/officeDocument/2006/relationships/tags" Target="../tags/tag537.xml" /><Relationship Id="rId14" Type="http://schemas.openxmlformats.org/officeDocument/2006/relationships/oleObject" Target="../embeddings/oleObject8.bin" TargetMode="Internal" /><Relationship Id="rId15" Type="http://schemas.openxmlformats.org/officeDocument/2006/relationships/image" Target="../media/image52.wmf" /><Relationship Id="rId16" Type="http://schemas.openxmlformats.org/officeDocument/2006/relationships/tags" Target="../tags/tag538.xml" /><Relationship Id="rId17" Type="http://schemas.openxmlformats.org/officeDocument/2006/relationships/oleObject" Target="../embeddings/oleObject9.bin" TargetMode="Internal" /><Relationship Id="rId18" Type="http://schemas.openxmlformats.org/officeDocument/2006/relationships/image" Target="../media/image53.wmf" /><Relationship Id="rId19" Type="http://schemas.openxmlformats.org/officeDocument/2006/relationships/tags" Target="../tags/tag539.xml" /><Relationship Id="rId2" Type="http://schemas.openxmlformats.org/officeDocument/2006/relationships/notesSlide" Target="../notesSlides/notesSlide2.xml" /><Relationship Id="rId20" Type="http://schemas.openxmlformats.org/officeDocument/2006/relationships/oleObject" Target="../embeddings/oleObject10.bin" TargetMode="Internal" /><Relationship Id="rId21" Type="http://schemas.openxmlformats.org/officeDocument/2006/relationships/image" Target="../media/image54.wmf" /><Relationship Id="rId22" Type="http://schemas.openxmlformats.org/officeDocument/2006/relationships/tags" Target="../tags/tag540.xml" /><Relationship Id="rId23" Type="http://schemas.openxmlformats.org/officeDocument/2006/relationships/vmlDrawing" Target="../drawings/vmlDrawing2.v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8.png" /><Relationship Id="rId11" Type="http://schemas.openxmlformats.org/officeDocument/2006/relationships/tags" Target="../tags/tag546.xml" /><Relationship Id="rId12" Type="http://schemas.openxmlformats.org/officeDocument/2006/relationships/image" Target="../media/image59.png" /><Relationship Id="rId13" Type="http://schemas.openxmlformats.org/officeDocument/2006/relationships/tags" Target="../tags/tag547.xml" /><Relationship Id="rId14" Type="http://schemas.openxmlformats.org/officeDocument/2006/relationships/image" Target="../media/image25.png" /><Relationship Id="rId15" Type="http://schemas.openxmlformats.org/officeDocument/2006/relationships/tags" Target="../tags/tag548.xml" /><Relationship Id="rId16" Type="http://schemas.openxmlformats.org/officeDocument/2006/relationships/tags" Target="../tags/tag549.xml" /><Relationship Id="rId17" Type="http://schemas.openxmlformats.org/officeDocument/2006/relationships/tags" Target="../tags/tag550.xml" /><Relationship Id="rId18" Type="http://schemas.openxmlformats.org/officeDocument/2006/relationships/tags" Target="../tags/tag551.xml" /><Relationship Id="rId19" Type="http://schemas.openxmlformats.org/officeDocument/2006/relationships/tags" Target="../tags/tag552.xml" /><Relationship Id="rId2" Type="http://schemas.openxmlformats.org/officeDocument/2006/relationships/tags" Target="../tags/tag541.xml" /><Relationship Id="rId20" Type="http://schemas.openxmlformats.org/officeDocument/2006/relationships/tags" Target="../tags/tag553.xml" /><Relationship Id="rId21" Type="http://schemas.openxmlformats.org/officeDocument/2006/relationships/tags" Target="../tags/tag554.xml" /><Relationship Id="rId22" Type="http://schemas.openxmlformats.org/officeDocument/2006/relationships/tags" Target="../tags/tag555.xml" /><Relationship Id="rId3" Type="http://schemas.openxmlformats.org/officeDocument/2006/relationships/tags" Target="../tags/tag542.xml" /><Relationship Id="rId4" Type="http://schemas.openxmlformats.org/officeDocument/2006/relationships/image" Target="../media/image55.png" /><Relationship Id="rId5" Type="http://schemas.openxmlformats.org/officeDocument/2006/relationships/tags" Target="../tags/tag543.xml" /><Relationship Id="rId6" Type="http://schemas.openxmlformats.org/officeDocument/2006/relationships/image" Target="../media/image56.png" /><Relationship Id="rId7" Type="http://schemas.openxmlformats.org/officeDocument/2006/relationships/tags" Target="../tags/tag544.xml" /><Relationship Id="rId8" Type="http://schemas.openxmlformats.org/officeDocument/2006/relationships/image" Target="../media/image57.png" /><Relationship Id="rId9" Type="http://schemas.openxmlformats.org/officeDocument/2006/relationships/tags" Target="../tags/tag5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56.xml" /><Relationship Id="rId3" Type="http://schemas.openxmlformats.org/officeDocument/2006/relationships/tags" Target="../tags/tag557.xml" /><Relationship Id="rId4" Type="http://schemas.openxmlformats.org/officeDocument/2006/relationships/hyperlink" Target="https://d.book118.com/568130043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2961154" y="2945075"/>
            <a:ext cx="6556375" cy="830263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分数的乘法（一）</a:t>
            </a:r>
            <a:endParaRPr lang="en-US" altLang="zh-CN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五年级（下）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第三单元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191760" y="1272540"/>
            <a:ext cx="6536055" cy="715645"/>
          </a:xfrm>
          <a:prstGeom prst="rect">
            <a:avLst/>
          </a:prstGeom>
          <a:noFill/>
        </p:spPr>
        <p:txBody>
          <a:bodyPr wrap="square" rtlCol="0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经历分数乘整数计算方法的探索过程，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分数乘整数的意义。</a:t>
            </a:r>
            <a:endParaRPr lang="zh-CN" altLang="en-US" sz="15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13375" y="2921635"/>
            <a:ext cx="63144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掌握分数乘整数的计算方法，能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正确进行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分数乘整数的运算。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13375" y="4449445"/>
            <a:ext cx="63995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通过“摆一摆”、“涂一涂”的动手实践操作，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分数乘整数的计算方法。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223385" y="4391025"/>
            <a:ext cx="754062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掌握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分数乘整数的计算方法。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124325" y="2994025"/>
            <a:ext cx="7738745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分数乘整数的意义，掌握分数乘整数的计算方法。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10693400" y="105791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147" name="Rectangle 3" title=""/>
          <p:cNvSpPr>
            <a:spLocks noGrp="1"/>
          </p:cNvSpPr>
          <p:nvPr>
            <p:ph idx="4294967295"/>
            <p:custDataLst>
              <p:tags r:id="rId4"/>
            </p:custDataLst>
          </p:nvPr>
        </p:nvSpPr>
        <p:spPr>
          <a:xfrm>
            <a:off x="2438400" y="1746885"/>
            <a:ext cx="7696200" cy="3886200"/>
          </a:xfrm>
        </p:spPr>
        <p:txBody>
          <a:bodyPr vert="horz" wrap="square" lIns="91440" tIns="45720" rIns="91440" bIns="45720" anchor="t" anchorCtr="0">
            <a:normAutofit lnSpcReduction="10000"/>
          </a:bodyPr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zh-CN" altLang="en-US" sz="2800"/>
              <a:t>根据题意列出算式：</a:t>
            </a:r>
            <a:endParaRPr lang="zh-CN" altLang="en-US" sz="2800"/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zh-CN" altLang="en-US" sz="2800"/>
              <a:t>    </a:t>
            </a:r>
            <a:r>
              <a:rPr lang="en-US" altLang="zh-CN" sz="2800"/>
              <a:t>(1)5</a:t>
            </a:r>
            <a:r>
              <a:rPr lang="zh-CN" altLang="en-US" sz="2800"/>
              <a:t>个</a:t>
            </a:r>
            <a:r>
              <a:rPr lang="en-US" altLang="zh-CN" sz="2800"/>
              <a:t>12</a:t>
            </a:r>
            <a:r>
              <a:rPr lang="zh-CN" altLang="en-US" sz="2800"/>
              <a:t>是多少？</a:t>
            </a:r>
            <a:endParaRPr lang="zh-CN" altLang="en-US" sz="2800"/>
          </a:p>
          <a:p>
            <a:pPr marL="609600" indent="-609600" algn="ctr" eaLnBrk="1" hangingPunct="1">
              <a:lnSpc>
                <a:spcPct val="90000"/>
              </a:lnSpc>
              <a:buNone/>
            </a:pPr>
            <a:endParaRPr lang="zh-CN" altLang="en-US" sz="2800"/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zh-CN" altLang="en-US" sz="2800"/>
              <a:t>         </a:t>
            </a:r>
            <a:r>
              <a:rPr lang="en-US" altLang="zh-CN" sz="2800"/>
              <a:t>12</a:t>
            </a:r>
            <a:r>
              <a:rPr lang="zh-CN" altLang="en-US" sz="2800"/>
              <a:t>＋</a:t>
            </a:r>
            <a:r>
              <a:rPr lang="en-US" altLang="zh-CN" sz="2800"/>
              <a:t>12</a:t>
            </a:r>
            <a:r>
              <a:rPr lang="zh-CN" altLang="en-US" sz="2800"/>
              <a:t>＋</a:t>
            </a:r>
            <a:r>
              <a:rPr lang="en-US" altLang="zh-CN" sz="2800"/>
              <a:t>12</a:t>
            </a:r>
            <a:r>
              <a:rPr lang="zh-CN" altLang="en-US" sz="2800"/>
              <a:t>＋</a:t>
            </a:r>
            <a:r>
              <a:rPr lang="en-US" altLang="zh-CN" sz="2800"/>
              <a:t>12</a:t>
            </a:r>
            <a:r>
              <a:rPr lang="zh-CN" altLang="en-US" sz="2800"/>
              <a:t>＋</a:t>
            </a:r>
            <a:r>
              <a:rPr lang="en-US" altLang="zh-CN" sz="2800"/>
              <a:t>12  </a:t>
            </a:r>
            <a:r>
              <a:rPr lang="zh-CN" altLang="en-US" sz="2800"/>
              <a:t>或   </a:t>
            </a:r>
            <a:r>
              <a:rPr lang="en-US" altLang="zh-CN" sz="2800"/>
              <a:t>12×5 </a:t>
            </a:r>
            <a:endParaRPr lang="en-US" altLang="zh-CN" sz="2800"/>
          </a:p>
          <a:p>
            <a:pPr marL="609600" indent="-609600" algn="ctr" eaLnBrk="1" hangingPunct="1">
              <a:lnSpc>
                <a:spcPct val="90000"/>
              </a:lnSpc>
              <a:buNone/>
            </a:pPr>
            <a:endParaRPr lang="en-US" altLang="zh-CN" sz="2800"/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US" altLang="zh-CN" sz="2800"/>
              <a:t>    (2)3</a:t>
            </a:r>
            <a:r>
              <a:rPr lang="zh-CN" altLang="en-US" sz="2800"/>
              <a:t>个</a:t>
            </a:r>
            <a:r>
              <a:rPr lang="en-US" altLang="zh-CN" sz="2800"/>
              <a:t>14</a:t>
            </a:r>
            <a:r>
              <a:rPr lang="zh-CN" altLang="en-US" sz="2800"/>
              <a:t>是多少？ </a:t>
            </a:r>
            <a:endParaRPr lang="zh-CN" altLang="en-US" sz="2800"/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zh-CN" altLang="en-US" sz="2800"/>
              <a:t>         </a:t>
            </a:r>
            <a:endParaRPr lang="zh-CN" altLang="en-US" sz="2800"/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zh-CN" altLang="en-US" sz="2800"/>
              <a:t>         </a:t>
            </a:r>
            <a:r>
              <a:rPr lang="en-US" altLang="zh-CN" sz="2800"/>
              <a:t>14</a:t>
            </a:r>
            <a:r>
              <a:rPr lang="zh-CN" altLang="en-US" sz="2800"/>
              <a:t>＋</a:t>
            </a:r>
            <a:r>
              <a:rPr lang="en-US" altLang="zh-CN" sz="2800"/>
              <a:t>14</a:t>
            </a:r>
            <a:r>
              <a:rPr lang="zh-CN" altLang="en-US" sz="2800"/>
              <a:t>＋</a:t>
            </a:r>
            <a:r>
              <a:rPr lang="en-US" altLang="zh-CN" sz="2800"/>
              <a:t>14  </a:t>
            </a:r>
            <a:r>
              <a:rPr lang="zh-CN" altLang="en-US" sz="2800"/>
              <a:t>或   </a:t>
            </a:r>
            <a:r>
              <a:rPr lang="en-US" altLang="zh-CN" sz="2800"/>
              <a:t>14×3</a:t>
            </a:r>
            <a:endParaRPr lang="en-US" altLang="zh-CN" sz="2800"/>
          </a:p>
        </p:txBody>
      </p:sp>
      <p:sp>
        <p:nvSpPr>
          <p:cNvPr id="3078" name="Text Box 7" title=""/>
          <p:cNvSpPr txBox="1"/>
          <p:nvPr>
            <p:custDataLst>
              <p:tags r:id="rId5"/>
            </p:custDataLst>
          </p:nvPr>
        </p:nvSpPr>
        <p:spPr>
          <a:xfrm>
            <a:off x="9144000" y="2204085"/>
            <a:ext cx="3429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endParaRPr lang="zh-CN" altLang="zh-CN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6161" name="Picture 17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174355" y="2875915"/>
            <a:ext cx="1676400" cy="8334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62" name="Picture 18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706870" y="4799330"/>
            <a:ext cx="1676400" cy="833438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100" name="Picture 12" title=""/>
          <p:cNvPicPr>
            <a:picLocks noChangeAspect="1"/>
          </p:cNvPicPr>
          <p:nvPr>
            <p:ph sz="quarter" idx="4294967295"/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705100" y="2576195"/>
            <a:ext cx="1905000" cy="1019175"/>
          </a:xfrm>
        </p:spPr>
      </p:pic>
      <p:pic>
        <p:nvPicPr>
          <p:cNvPr id="4101" name="Picture 21" title=""/>
          <p:cNvPicPr>
            <a:picLocks noChangeAspect="1"/>
          </p:cNvPicPr>
          <p:nvPr>
            <p:ph sz="quarter" idx="4294967295"/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705100" y="4023995"/>
            <a:ext cx="1828800" cy="977900"/>
          </a:xfrm>
        </p:spPr>
      </p:pic>
      <p:pic>
        <p:nvPicPr>
          <p:cNvPr id="10268" name="Picture 28" title=""/>
          <p:cNvPicPr>
            <a:picLocks noChangeAspect="1"/>
          </p:cNvPicPr>
          <p:nvPr>
            <p:ph sz="quarter" idx="4294967295"/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610100" y="4023995"/>
            <a:ext cx="1066800" cy="1033780"/>
          </a:xfrm>
        </p:spPr>
      </p:pic>
      <p:sp>
        <p:nvSpPr>
          <p:cNvPr id="4104" name="Text Box 8" title=""/>
          <p:cNvSpPr txBox="1"/>
          <p:nvPr>
            <p:custDataLst>
              <p:tags r:id="rId9"/>
            </p:custDataLst>
          </p:nvPr>
        </p:nvSpPr>
        <p:spPr>
          <a:xfrm>
            <a:off x="5448300" y="1814195"/>
            <a:ext cx="1295400" cy="63392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口算</a:t>
            </a:r>
            <a:r>
              <a:rPr lang="zh-CN" altLang="en-US" sz="2800">
                <a:latin typeface="楷体" panose="02010609060101010101" pitchFamily="49" charset="-122"/>
                <a:cs typeface="楷体" panose="02010609060101010101" pitchFamily="49" charset="-122"/>
              </a:rPr>
              <a:t>   </a:t>
            </a: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spcBef>
                <a:spcPct val="50000"/>
              </a:spcBef>
            </a:pPr>
            <a:endParaRPr lang="en-US" altLang="zh-CN" sz="28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105" name="Text Box 25" title=""/>
          <p:cNvSpPr txBox="1"/>
          <p:nvPr>
            <p:custDataLst>
              <p:tags r:id="rId10"/>
            </p:custDataLst>
          </p:nvPr>
        </p:nvSpPr>
        <p:spPr>
          <a:xfrm>
            <a:off x="8267700" y="2728595"/>
            <a:ext cx="6096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endParaRPr lang="zh-CN" altLang="zh-CN" sz="28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0274" name="Picture 34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4822825" y="2576195"/>
            <a:ext cx="930275" cy="1066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7" name="Oval 37" title=""/>
          <p:cNvSpPr/>
          <p:nvPr>
            <p:custDataLst>
              <p:tags r:id="rId13"/>
            </p:custDataLst>
          </p:nvPr>
        </p:nvSpPr>
        <p:spPr>
          <a:xfrm>
            <a:off x="2514600" y="2576195"/>
            <a:ext cx="2209800" cy="1219200"/>
          </a:xfrm>
          <a:prstGeom prst="ellipse">
            <a:avLst/>
          </a:prstGeom>
          <a:noFill/>
          <a:ln w="38100" cap="rnd" cmpd="sng">
            <a:solidFill>
              <a:srgbClr val="00FF00"/>
            </a:solidFill>
            <a:prstDash val="sysDot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278" name="Oval 38" title=""/>
          <p:cNvSpPr/>
          <p:nvPr>
            <p:custDataLst>
              <p:tags r:id="rId14"/>
            </p:custDataLst>
          </p:nvPr>
        </p:nvSpPr>
        <p:spPr>
          <a:xfrm>
            <a:off x="2400300" y="3871595"/>
            <a:ext cx="2209800" cy="1219200"/>
          </a:xfrm>
          <a:prstGeom prst="ellipse">
            <a:avLst/>
          </a:prstGeom>
          <a:noFill/>
          <a:ln w="38100" cap="rnd" cmpd="sng">
            <a:solidFill>
              <a:srgbClr val="00FF00"/>
            </a:solidFill>
            <a:prstDash val="sysDot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0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7" grpId="0"/>
      <p:bldP spid="102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42" name="TextBox 7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249170" y="1263650"/>
            <a:ext cx="7693025" cy="1210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    占整张纸条的   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    占整张纸条的几分之几？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4343" name="图片 8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92133" y="1184275"/>
            <a:ext cx="620712" cy="60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图片 9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3608" y="1182688"/>
            <a:ext cx="381000" cy="75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5" name="图片 11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40283" y="1203325"/>
            <a:ext cx="622300" cy="60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图片 58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55995" y="3006725"/>
            <a:ext cx="950913" cy="92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" name="图片 59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65420" y="3006725"/>
            <a:ext cx="950913" cy="92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" name="图片 60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5483" y="3009900"/>
            <a:ext cx="950912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" name="矩形 61" title=""/>
          <p:cNvSpPr/>
          <p:nvPr>
            <p:custDataLst>
              <p:tags r:id="rId12"/>
            </p:custDataLst>
          </p:nvPr>
        </p:nvSpPr>
        <p:spPr>
          <a:xfrm>
            <a:off x="4571683" y="3089275"/>
            <a:ext cx="3921125" cy="77470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楷体" panose="02010609060101010101" pitchFamily="49" charset="-122"/>
            </a:endParaRPr>
          </a:p>
        </p:txBody>
      </p:sp>
      <p:cxnSp>
        <p:nvCxnSpPr>
          <p:cNvPr id="63" name="直接连接符 62" title=""/>
          <p:cNvCxnSpPr/>
          <p:nvPr>
            <p:custDataLst>
              <p:tags r:id="rId13"/>
            </p:custDataLst>
          </p:nvPr>
        </p:nvCxnSpPr>
        <p:spPr>
          <a:xfrm flipH="1">
            <a:off x="5367020" y="3089275"/>
            <a:ext cx="0" cy="792163"/>
          </a:xfrm>
          <a:prstGeom prst="line">
            <a:avLst/>
          </a:prstGeom>
          <a:ln w="28575">
            <a:solidFill>
              <a:srgbClr val="00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直接连接符 63" title=""/>
          <p:cNvCxnSpPr/>
          <p:nvPr>
            <p:custDataLst>
              <p:tags r:id="rId14"/>
            </p:custDataLst>
          </p:nvPr>
        </p:nvCxnSpPr>
        <p:spPr>
          <a:xfrm flipH="1">
            <a:off x="6144895" y="3089275"/>
            <a:ext cx="0" cy="792163"/>
          </a:xfrm>
          <a:prstGeom prst="line">
            <a:avLst/>
          </a:prstGeom>
          <a:ln w="28575">
            <a:solidFill>
              <a:srgbClr val="00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 title=""/>
          <p:cNvCxnSpPr/>
          <p:nvPr>
            <p:custDataLst>
              <p:tags r:id="rId15"/>
            </p:custDataLst>
          </p:nvPr>
        </p:nvCxnSpPr>
        <p:spPr>
          <a:xfrm flipH="1">
            <a:off x="6937058" y="3089275"/>
            <a:ext cx="0" cy="792163"/>
          </a:xfrm>
          <a:prstGeom prst="line">
            <a:avLst/>
          </a:prstGeom>
          <a:ln w="28575">
            <a:solidFill>
              <a:srgbClr val="00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连接符 65" title=""/>
          <p:cNvCxnSpPr/>
          <p:nvPr>
            <p:custDataLst>
              <p:tags r:id="rId16"/>
            </p:custDataLst>
          </p:nvPr>
        </p:nvCxnSpPr>
        <p:spPr>
          <a:xfrm flipH="1">
            <a:off x="7726045" y="3089275"/>
            <a:ext cx="0" cy="792163"/>
          </a:xfrm>
          <a:prstGeom prst="line">
            <a:avLst/>
          </a:prstGeom>
          <a:ln w="28575">
            <a:solidFill>
              <a:srgbClr val="00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55" name="图片 3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08751" y="4155531"/>
            <a:ext cx="2008187" cy="235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7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79670" y="4184297"/>
            <a:ext cx="4400252" cy="2110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文本框 2" title=""/>
          <p:cNvSpPr txBox="1"/>
          <p:nvPr>
            <p:custDataLst>
              <p:tags r:id="rId21"/>
            </p:custDataLst>
          </p:nvPr>
        </p:nvSpPr>
        <p:spPr>
          <a:xfrm>
            <a:off x="5290119" y="4553526"/>
            <a:ext cx="3009807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cs typeface="楷体" panose="02010609060101010101" pitchFamily="49" charset="-122"/>
              </a:rPr>
              <a:t>根据分数的意义计算</a:t>
            </a:r>
            <a:endParaRPr lang="en-US" altLang="zh-CN" sz="2400" b="1" smtClean="0">
              <a:cs typeface="楷体" panose="02010609060101010101" pitchFamily="49" charset="-122"/>
            </a:endParaRPr>
          </a:p>
          <a:p>
            <a:endParaRPr lang="en-US" altLang="zh-CN" sz="2400" b="1" smtClean="0">
              <a:cs typeface="楷体" panose="02010609060101010101" pitchFamily="49" charset="-122"/>
            </a:endParaRPr>
          </a:p>
          <a:p>
            <a:r>
              <a:rPr lang="en-US" altLang="zh-CN" sz="2400" b="1" smtClean="0">
                <a:cs typeface="楷体" panose="02010609060101010101" pitchFamily="49" charset="-122"/>
              </a:rPr>
              <a:t> 3</a:t>
            </a:r>
            <a:r>
              <a:rPr lang="zh-CN" altLang="en-US" sz="2400" b="1" smtClean="0">
                <a:cs typeface="楷体" panose="02010609060101010101" pitchFamily="49" charset="-122"/>
              </a:rPr>
              <a:t>个       是        。</a:t>
            </a:r>
            <a:endParaRPr lang="zh-CN" altLang="en-US" sz="2400" b="1">
              <a:cs typeface="楷体" panose="02010609060101010101" pitchFamily="49" charset="-122"/>
            </a:endParaRPr>
          </a:p>
        </p:txBody>
      </p:sp>
      <p:pic>
        <p:nvPicPr>
          <p:cNvPr id="23" name="图片 9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6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3608" y="5153690"/>
            <a:ext cx="381000" cy="75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>
        <mc:Choice Requires="a14">
          <p:sp>
            <p:nvSpPr>
              <p:cNvPr id="4" name="文本框 3" title=""/>
              <p:cNvSpPr txBox="1"/>
              <p:nvPr>
                <p:custDataLst>
                  <p:tags r:id="rId23"/>
                </p:custDataLst>
              </p:nvPr>
            </p:nvSpPr>
            <p:spPr>
              <a:xfrm>
                <a:off x="6795022" y="5067579"/>
                <a:ext cx="716148" cy="8934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800" b="1" i="1" smtClean="0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800" b="1" i="1" smtClean="0">
                              <a:latin typeface="Cambria Math" panose="02040503050406030204" pitchFamily="18" charset="0"/>
                              <a:ea typeface="MS Mincho" panose="02020609040205080304" charset="-128"/>
                              <a:cs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bi"/>
                            </m:rPr>
                            <a:rPr lang="en-US" altLang="zh-CN" sz="2800" b="1" i="1" smtClean="0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𝟑</m:t>
                          </m:r>
                          <m:r>
                            <m:rPr>
                              <m:sty m:val="bi"/>
                            </m:rPr>
                            <a:rPr lang="en-US" altLang="zh-CN" sz="2800" b="1" i="1" smtClean="0">
                              <a:latin typeface="Cambria Math" panose="02040503050406030204" pitchFamily="18" charset="0"/>
                              <a:ea typeface="MS Mincho" panose="02020609040205080304" charset="-128"/>
                              <a:cs typeface="Cambria Math" panose="02040503050406030204" pitchFamily="18" charset="0"/>
                            </a:rPr>
                            <m:t> 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800" b="1" i="1" smtClean="0">
                              <a:latin typeface="Cambria Math" panose="02040503050406030204" pitchFamily="18" charset="0"/>
                              <a:cs typeface="Cambria Math" panose="02040503050406030204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zh-CN" altLang="en-US" sz="2800" b="1">
                  <a:cs typeface="楷体" panose="02010609060101010101" pitchFamily="49" charset="-122"/>
                </a:endParaRPr>
              </a:p>
            </p:txBody>
          </p:sp>
        </mc:Choice>
        <mc:Fallback>
          <p:sp>
            <p:nvSpPr>
              <p:cNvPr id="4" name="文本框 3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24"/>
                </p:custDataLst>
              </p:nvPr>
            </p:nvSpPr>
            <p:spPr>
              <a:xfrm>
                <a:off x="6795022" y="5067579"/>
                <a:ext cx="716148" cy="893445"/>
              </a:xfrm>
              <a:prstGeom prst="rect">
                <a:avLst/>
              </a:prstGeom>
              <a:blipFill rotWithShape="1">
                <a:blip r:embed="rId25"/>
                <a:stretch>
                  <a:fillRect l="-73" t="-31" r="54" b="3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custDataLst>
      <p:tags r:id="rId2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3"/>
            </p:custDataLst>
          </p:nvPr>
        </p:nvSpPr>
        <p:spPr>
          <a:xfrm>
            <a:off x="6234429" y="4046855"/>
            <a:ext cx="4357563" cy="881090"/>
          </a:xfrm>
          <a:prstGeom prst="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30" title=""/>
          <p:cNvGrpSpPr/>
          <p:nvPr>
            <p:custDataLst>
              <p:tags r:id="rId4"/>
            </p:custDataLst>
          </p:nvPr>
        </p:nvGrpSpPr>
        <p:grpSpPr>
          <a:xfrm>
            <a:off x="3431033" y="3869913"/>
            <a:ext cx="1995488" cy="801687"/>
            <a:chOff x="5932884" y="2249169"/>
            <a:chExt cx="1995517" cy="801416"/>
          </a:xfrm>
        </p:grpSpPr>
        <p:pic>
          <p:nvPicPr>
            <p:cNvPr id="15416" name="图片 25" descr="15.png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932884" y="2249169"/>
              <a:ext cx="399565" cy="79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417" name="图片 26" descr="15.png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54084" y="2258585"/>
              <a:ext cx="399565" cy="79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418" name="图片 27" descr="15.png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528836" y="2258585"/>
              <a:ext cx="399565" cy="79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419" name="TextBox 28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6253619" y="2399325"/>
              <a:ext cx="626401" cy="521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420" name="TextBox 29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7058434" y="2394329"/>
              <a:ext cx="626401" cy="521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2" name="TextBox 31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2965768" y="5215255"/>
            <a:ext cx="627062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34" name="直接连接符 33" title=""/>
          <p:cNvCxnSpPr/>
          <p:nvPr>
            <p:custDataLst>
              <p:tags r:id="rId12"/>
            </p:custDataLst>
          </p:nvPr>
        </p:nvCxnSpPr>
        <p:spPr>
          <a:xfrm>
            <a:off x="3830320" y="5475923"/>
            <a:ext cx="1692275" cy="0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图片 34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333"/>
          <a:stretch>
            <a:fillRect/>
          </a:stretch>
        </p:blipFill>
        <p:spPr bwMode="auto">
          <a:xfrm>
            <a:off x="4205605" y="5524818"/>
            <a:ext cx="438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TextBox 41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2981643" y="6115368"/>
            <a:ext cx="627062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43" name="图片 42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9655" y="5975668"/>
            <a:ext cx="450850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组合 44" title=""/>
          <p:cNvGrpSpPr/>
          <p:nvPr>
            <p:custDataLst>
              <p:tags r:id="rId17"/>
            </p:custDataLst>
          </p:nvPr>
        </p:nvGrpSpPr>
        <p:grpSpPr>
          <a:xfrm>
            <a:off x="6493193" y="3221355"/>
            <a:ext cx="1328737" cy="792163"/>
            <a:chOff x="5806948" y="2692010"/>
            <a:chExt cx="1327978" cy="792000"/>
          </a:xfrm>
        </p:grpSpPr>
        <p:pic>
          <p:nvPicPr>
            <p:cNvPr id="15408" name="图片 45" descr="15.png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806948" y="2692010"/>
              <a:ext cx="399565" cy="79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409" name="TextBox 48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6127683" y="2810634"/>
              <a:ext cx="1007243" cy="5529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×3</a:t>
              </a:r>
              <a:endPara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45" name="TextBox 44" title="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234430" y="5175568"/>
            <a:ext cx="62706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47" name="直接连接符 46" title=""/>
          <p:cNvCxnSpPr/>
          <p:nvPr>
            <p:custDataLst>
              <p:tags r:id="rId21"/>
            </p:custDataLst>
          </p:nvPr>
        </p:nvCxnSpPr>
        <p:spPr>
          <a:xfrm>
            <a:off x="6847205" y="5424805"/>
            <a:ext cx="1008063" cy="0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图片 47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333"/>
          <a:stretch>
            <a:fillRect/>
          </a:stretch>
        </p:blipFill>
        <p:spPr bwMode="auto">
          <a:xfrm>
            <a:off x="7174230" y="5437505"/>
            <a:ext cx="392113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组合 43" title=""/>
          <p:cNvGrpSpPr/>
          <p:nvPr>
            <p:custDataLst>
              <p:tags r:id="rId23"/>
            </p:custDataLst>
          </p:nvPr>
        </p:nvGrpSpPr>
        <p:grpSpPr>
          <a:xfrm>
            <a:off x="6893243" y="4851718"/>
            <a:ext cx="1298575" cy="553085"/>
            <a:chOff x="5918720" y="3552481"/>
            <a:chExt cx="1198377" cy="473071"/>
          </a:xfrm>
        </p:grpSpPr>
        <p:sp>
          <p:nvSpPr>
            <p:cNvPr id="15406" name="TextBox 50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6095419" y="3552481"/>
              <a:ext cx="1021678" cy="4730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3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×3</a:t>
              </a:r>
              <a:endParaRPr lang="zh-CN" altLang="en-US" sz="3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15407" name="图片 53" descr="15.png"/>
            <p:cNvPicPr>
              <a:picLocks noChangeAspect="1"/>
            </p:cNvPicPr>
            <p:nvPr>
              <p:custDataLst>
                <p:tags r:id="rId25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9412"/>
            <a:stretch>
              <a:fillRect/>
            </a:stretch>
          </p:blipFill>
          <p:spPr bwMode="auto">
            <a:xfrm>
              <a:off x="5918720" y="3681498"/>
              <a:ext cx="399565" cy="2854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57" name="TextBox 56" title="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6196330" y="6032818"/>
            <a:ext cx="62706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58" name="图片 57" title="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1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29730" y="5907405"/>
            <a:ext cx="450850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82" name="图片 6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75651" y="1548788"/>
            <a:ext cx="1633537" cy="239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83" name="图片 7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88429" y="1415707"/>
            <a:ext cx="2412206" cy="166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84" name="文本框 8" title="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3520420" y="1844039"/>
            <a:ext cx="2197100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我用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加法</a:t>
            </a:r>
            <a:endParaRPr lang="en-US" altLang="zh-CN" sz="28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ctr"/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计算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4" name="TextBox 44" title="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6239193" y="4199255"/>
            <a:ext cx="627062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5" name="组合 30" title=""/>
          <p:cNvGrpSpPr/>
          <p:nvPr>
            <p:custDataLst>
              <p:tags r:id="rId34"/>
            </p:custDataLst>
          </p:nvPr>
        </p:nvGrpSpPr>
        <p:grpSpPr>
          <a:xfrm>
            <a:off x="6715443" y="4126230"/>
            <a:ext cx="1887537" cy="668338"/>
            <a:chOff x="5915037" y="2249169"/>
            <a:chExt cx="2013364" cy="801416"/>
          </a:xfrm>
        </p:grpSpPr>
        <p:pic>
          <p:nvPicPr>
            <p:cNvPr id="15401" name="图片 25" descr="15.png"/>
            <p:cNvPicPr>
              <a:picLocks noChangeAspect="1"/>
            </p:cNvPicPr>
            <p:nvPr>
              <p:custDataLst>
                <p:tags r:id="rId35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915037" y="2249169"/>
              <a:ext cx="399565" cy="79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402" name="图片 26" descr="15.png"/>
            <p:cNvPicPr>
              <a:picLocks noChangeAspect="1"/>
            </p:cNvPicPr>
            <p:nvPr>
              <p:custDataLst>
                <p:tags r:id="rId36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54084" y="2258585"/>
              <a:ext cx="399565" cy="79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403" name="图片 27" descr="15.png"/>
            <p:cNvPicPr>
              <a:picLocks noChangeAspect="1"/>
            </p:cNvPicPr>
            <p:nvPr>
              <p:custDataLst>
                <p:tags r:id="rId37"/>
              </p:custDataLst>
            </p:nvPr>
          </p:nvPicPr>
          <p:blipFill>
            <a:blip r:embed="rId5">
              <a:lum bright="-20000" contrast="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528836" y="2258585"/>
              <a:ext cx="399565" cy="79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404" name="TextBox 28"/>
            <p:cNvSpPr txBox="1">
              <a:spLocks noChangeArrowheads="1"/>
            </p:cNvSpPr>
            <p:nvPr>
              <p:custDataLst>
                <p:tags r:id="rId38"/>
              </p:custDataLst>
            </p:nvPr>
          </p:nvSpPr>
          <p:spPr bwMode="auto">
            <a:xfrm>
              <a:off x="6253619" y="2399325"/>
              <a:ext cx="626401" cy="5520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405" name="TextBox 29"/>
            <p:cNvSpPr txBox="1">
              <a:spLocks noChangeArrowheads="1"/>
            </p:cNvSpPr>
            <p:nvPr>
              <p:custDataLst>
                <p:tags r:id="rId39"/>
              </p:custDataLst>
            </p:nvPr>
          </p:nvSpPr>
          <p:spPr bwMode="auto">
            <a:xfrm>
              <a:off x="7058434" y="2394329"/>
              <a:ext cx="626401" cy="6259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72" name="TextBox 44" title=""/>
          <p:cNvSpPr txBox="1">
            <a:spLocks noChangeArrowheads="1"/>
          </p:cNvSpPr>
          <p:nvPr>
            <p:custDataLst>
              <p:tags r:id="rId40"/>
            </p:custDataLst>
          </p:nvPr>
        </p:nvSpPr>
        <p:spPr bwMode="auto">
          <a:xfrm flipH="1">
            <a:off x="8563293" y="4213543"/>
            <a:ext cx="461962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73" name="图片 72" title="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333"/>
          <a:stretch>
            <a:fillRect/>
          </a:stretch>
        </p:blipFill>
        <p:spPr bwMode="auto">
          <a:xfrm>
            <a:off x="9368155" y="4500880"/>
            <a:ext cx="369888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4" name="组合 43" title=""/>
          <p:cNvGrpSpPr/>
          <p:nvPr>
            <p:custDataLst>
              <p:tags r:id="rId42"/>
            </p:custDataLst>
          </p:nvPr>
        </p:nvGrpSpPr>
        <p:grpSpPr>
          <a:xfrm>
            <a:off x="3682344" y="4950250"/>
            <a:ext cx="1694836" cy="529894"/>
            <a:chOff x="5927899" y="3578563"/>
            <a:chExt cx="1596427" cy="456065"/>
          </a:xfrm>
        </p:grpSpPr>
        <p:sp>
          <p:nvSpPr>
            <p:cNvPr id="15395" name="TextBox 36"/>
            <p:cNvSpPr txBox="1">
              <a:spLocks noChangeArrowheads="1"/>
            </p:cNvSpPr>
            <p:nvPr>
              <p:custDataLst>
                <p:tags r:id="rId43"/>
              </p:custDataLst>
            </p:nvPr>
          </p:nvSpPr>
          <p:spPr bwMode="auto">
            <a:xfrm>
              <a:off x="6156176" y="3585383"/>
              <a:ext cx="626401" cy="4492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396" name="TextBox 37"/>
            <p:cNvSpPr txBox="1">
              <a:spLocks noChangeArrowheads="1"/>
            </p:cNvSpPr>
            <p:nvPr>
              <p:custDataLst>
                <p:tags r:id="rId44"/>
              </p:custDataLst>
            </p:nvPr>
          </p:nvSpPr>
          <p:spPr bwMode="auto">
            <a:xfrm>
              <a:off x="6753911" y="3578563"/>
              <a:ext cx="626401" cy="4492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grpSp>
          <p:nvGrpSpPr>
            <p:cNvPr id="15397" name="组合 40"/>
            <p:cNvGrpSpPr/>
            <p:nvPr>
              <p:custDataLst>
                <p:tags r:id="rId45"/>
              </p:custDataLst>
            </p:nvPr>
          </p:nvGrpSpPr>
          <p:grpSpPr>
            <a:xfrm>
              <a:off x="5927899" y="3660790"/>
              <a:ext cx="1596427" cy="330464"/>
              <a:chOff x="5927899" y="3660790"/>
              <a:chExt cx="1596427" cy="330464"/>
            </a:xfrm>
          </p:grpSpPr>
          <p:pic>
            <p:nvPicPr>
              <p:cNvPr id="15398" name="图片 35" descr="15.png"/>
              <p:cNvPicPr>
                <a:picLocks noChangeAspect="1"/>
              </p:cNvPicPr>
              <p:nvPr>
                <p:custDataLst>
                  <p:tags r:id="rId46"/>
                </p:custDataLst>
              </p:nvPr>
            </p:nvPicPr>
            <p:blipFill>
              <a:blip r:embed="rId5">
                <a:lum bright="-20000" contrast="4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9412"/>
              <a:stretch>
                <a:fillRect/>
              </a:stretch>
            </p:blipFill>
            <p:spPr bwMode="auto">
              <a:xfrm>
                <a:off x="5927899" y="3669791"/>
                <a:ext cx="399565" cy="3214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5399" name="图片 38" descr="15.png"/>
              <p:cNvPicPr>
                <a:picLocks noChangeAspect="1"/>
              </p:cNvPicPr>
              <p:nvPr>
                <p:custDataLst>
                  <p:tags r:id="rId47"/>
                </p:custDataLst>
              </p:nvPr>
            </p:nvPicPr>
            <p:blipFill>
              <a:blip r:embed="rId5">
                <a:lum bright="-20000" contrast="4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9412"/>
              <a:stretch>
                <a:fillRect/>
              </a:stretch>
            </p:blipFill>
            <p:spPr bwMode="auto">
              <a:xfrm>
                <a:off x="6517167" y="3660790"/>
                <a:ext cx="399565" cy="3214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5400" name="图片 39" descr="15.png"/>
              <p:cNvPicPr>
                <a:picLocks noChangeAspect="1"/>
              </p:cNvPicPr>
              <p:nvPr>
                <p:custDataLst>
                  <p:tags r:id="rId48"/>
                </p:custDataLst>
              </p:nvPr>
            </p:nvPicPr>
            <p:blipFill>
              <a:blip r:embed="rId5">
                <a:lum bright="-20000" contrast="4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9412"/>
              <a:stretch>
                <a:fillRect/>
              </a:stretch>
            </p:blipFill>
            <p:spPr bwMode="auto">
              <a:xfrm>
                <a:off x="7124761" y="3669735"/>
                <a:ext cx="399565" cy="3214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cxnSp>
        <p:nvCxnSpPr>
          <p:cNvPr id="81" name="直接连接符 80" title=""/>
          <p:cNvCxnSpPr/>
          <p:nvPr>
            <p:custDataLst>
              <p:tags r:id="rId49"/>
            </p:custDataLst>
          </p:nvPr>
        </p:nvCxnSpPr>
        <p:spPr>
          <a:xfrm flipV="1">
            <a:off x="8993505" y="4456430"/>
            <a:ext cx="1182688" cy="47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91" name="图片 13" title="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04606" y="1212578"/>
            <a:ext cx="1271587" cy="180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92" name="图片 14" title="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66182" y="1162368"/>
            <a:ext cx="2655886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93" name="文本框 81" title=""/>
          <p:cNvSpPr txBox="1">
            <a:spLocks noChangeArrowheads="1"/>
          </p:cNvSpPr>
          <p:nvPr>
            <p:custDataLst>
              <p:tags r:id="rId54"/>
            </p:custDataLst>
          </p:nvPr>
        </p:nvSpPr>
        <p:spPr bwMode="auto">
          <a:xfrm>
            <a:off x="6139180" y="1537018"/>
            <a:ext cx="2436813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用乘法</a:t>
            </a:r>
            <a:endParaRPr lang="en-US" altLang="zh-CN" sz="28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ctr"/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计算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18" name="直接连接符 17" title=""/>
          <p:cNvCxnSpPr/>
          <p:nvPr>
            <p:custDataLst>
              <p:tags r:id="rId55"/>
            </p:custDataLst>
          </p:nvPr>
        </p:nvCxnSpPr>
        <p:spPr>
          <a:xfrm flipH="1">
            <a:off x="5915343" y="1162368"/>
            <a:ext cx="36512" cy="5605462"/>
          </a:xfrm>
          <a:prstGeom prst="line">
            <a:avLst/>
          </a:prstGeom>
          <a:ln w="57150" cap="flat" cmpd="sng" algn="ctr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grpSp>
        <p:nvGrpSpPr>
          <p:cNvPr id="61" name="组合 43" title=""/>
          <p:cNvGrpSpPr/>
          <p:nvPr>
            <p:custDataLst>
              <p:tags r:id="rId56"/>
            </p:custDataLst>
          </p:nvPr>
        </p:nvGrpSpPr>
        <p:grpSpPr>
          <a:xfrm>
            <a:off x="8855629" y="3985996"/>
            <a:ext cx="1501042" cy="529894"/>
            <a:chOff x="5973588" y="3578563"/>
            <a:chExt cx="1413886" cy="456065"/>
          </a:xfrm>
        </p:grpSpPr>
        <p:sp>
          <p:nvSpPr>
            <p:cNvPr id="62" name="TextBox 36"/>
            <p:cNvSpPr txBox="1">
              <a:spLocks noChangeArrowheads="1"/>
            </p:cNvSpPr>
            <p:nvPr>
              <p:custDataLst>
                <p:tags r:id="rId57"/>
              </p:custDataLst>
            </p:nvPr>
          </p:nvSpPr>
          <p:spPr bwMode="auto">
            <a:xfrm>
              <a:off x="6156176" y="3585383"/>
              <a:ext cx="626401" cy="4492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63" name="TextBox 37"/>
            <p:cNvSpPr txBox="1">
              <a:spLocks noChangeArrowheads="1"/>
            </p:cNvSpPr>
            <p:nvPr>
              <p:custDataLst>
                <p:tags r:id="rId58"/>
              </p:custDataLst>
            </p:nvPr>
          </p:nvSpPr>
          <p:spPr bwMode="auto">
            <a:xfrm>
              <a:off x="6668517" y="3578563"/>
              <a:ext cx="718711" cy="4492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＋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grpSp>
          <p:nvGrpSpPr>
            <p:cNvPr id="64" name="组合 40"/>
            <p:cNvGrpSpPr/>
            <p:nvPr>
              <p:custDataLst>
                <p:tags r:id="rId59"/>
              </p:custDataLst>
            </p:nvPr>
          </p:nvGrpSpPr>
          <p:grpSpPr>
            <a:xfrm>
              <a:off x="5973588" y="3656599"/>
              <a:ext cx="1413886" cy="290340"/>
              <a:chOff x="5973588" y="3656599"/>
              <a:chExt cx="1413886" cy="290340"/>
            </a:xfrm>
          </p:grpSpPr>
          <p:pic>
            <p:nvPicPr>
              <p:cNvPr id="65" name="图片 35" descr="15.png"/>
              <p:cNvPicPr>
                <a:picLocks noChangeAspect="1"/>
              </p:cNvPicPr>
              <p:nvPr>
                <p:custDataLst>
                  <p:tags r:id="rId60"/>
                </p:custDataLst>
              </p:nvPr>
            </p:nvPicPr>
            <p:blipFill>
              <a:blip r:embed="rId5">
                <a:lum bright="-20000" contrast="4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9412"/>
              <a:stretch>
                <a:fillRect/>
              </a:stretch>
            </p:blipFill>
            <p:spPr bwMode="auto">
              <a:xfrm>
                <a:off x="5973588" y="3656599"/>
                <a:ext cx="399565" cy="2630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6" name="图片 38" descr="15.png"/>
              <p:cNvPicPr>
                <a:picLocks noChangeAspect="1"/>
              </p:cNvPicPr>
              <p:nvPr>
                <p:custDataLst>
                  <p:tags r:id="rId61"/>
                </p:custDataLst>
              </p:nvPr>
            </p:nvPicPr>
            <p:blipFill>
              <a:blip r:embed="rId5">
                <a:lum bright="-20000" contrast="4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9412"/>
              <a:stretch>
                <a:fillRect/>
              </a:stretch>
            </p:blipFill>
            <p:spPr bwMode="auto">
              <a:xfrm>
                <a:off x="6469376" y="3660790"/>
                <a:ext cx="399565" cy="27472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7" name="图片 39" descr="15.png"/>
              <p:cNvPicPr>
                <a:picLocks noChangeAspect="1"/>
              </p:cNvPicPr>
              <p:nvPr>
                <p:custDataLst>
                  <p:tags r:id="rId62"/>
                </p:custDataLst>
              </p:nvPr>
            </p:nvPicPr>
            <p:blipFill>
              <a:blip r:embed="rId5">
                <a:lum bright="-20000" contrast="4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59412"/>
              <a:stretch>
                <a:fillRect/>
              </a:stretch>
            </p:blipFill>
            <p:spPr bwMode="auto">
              <a:xfrm>
                <a:off x="6987909" y="3672938"/>
                <a:ext cx="399565" cy="27400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</p:spTree>
    <p:custDataLst>
      <p:tags r:id="rId6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4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7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9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1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2" grpId="0"/>
      <p:bldP spid="42" grpId="0"/>
      <p:bldP spid="45" grpId="0"/>
      <p:bldP spid="57" grpId="0"/>
      <p:bldP spid="15384" grpId="0"/>
      <p:bldP spid="54" grpId="0"/>
      <p:bldP spid="72" grpId="0"/>
      <p:bldP spid="153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3"/>
            </p:custDataLst>
          </p:nvPr>
        </p:nvSpPr>
        <p:spPr>
          <a:xfrm>
            <a:off x="5808663" y="3627438"/>
            <a:ext cx="4321175" cy="1860550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387" name="Rectangle 26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743200" y="3944938"/>
            <a:ext cx="2859016" cy="152558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6388" name="图片 6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79638" y="422275"/>
            <a:ext cx="3556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Box 7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622550" y="233363"/>
            <a:ext cx="7693025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   的和是多少？请涂一涂。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71" name="Rectangle 15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745581" y="3959225"/>
            <a:ext cx="460187" cy="15113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72" name="Rectangle 16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164115" y="3957638"/>
            <a:ext cx="417286" cy="15113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73" name="Rectangle 17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3584575" y="3957638"/>
            <a:ext cx="403225" cy="15113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74" name="Rectangle 18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987800" y="3957638"/>
            <a:ext cx="403225" cy="15113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75" name="Rectangle 19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392613" y="3957638"/>
            <a:ext cx="403225" cy="15113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76" name="Rectangle 20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4795838" y="3957638"/>
            <a:ext cx="403225" cy="15113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83" name="Rectangle 27" title="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2751624" y="3954273"/>
            <a:ext cx="451644" cy="1506811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84" name="Rectangle 28" title="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3155068" y="3951288"/>
            <a:ext cx="403225" cy="1519237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85" name="Rectangle 29" title="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3558294" y="3949652"/>
            <a:ext cx="435064" cy="1511300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2" name="AutoShape 36" title=""/>
          <p:cNvSpPr/>
          <p:nvPr>
            <p:custDataLst>
              <p:tags r:id="rId17"/>
            </p:custDataLst>
          </p:nvPr>
        </p:nvSpPr>
        <p:spPr bwMode="auto">
          <a:xfrm rot="-5400000">
            <a:off x="3110707" y="5106194"/>
            <a:ext cx="474662" cy="1212850"/>
          </a:xfrm>
          <a:prstGeom prst="leftBrace">
            <a:avLst>
              <a:gd name="adj1" fmla="val 30591"/>
              <a:gd name="adj2" fmla="val 50000"/>
            </a:avLst>
          </a:prstGeom>
          <a:noFill/>
          <a:ln w="222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3" name="AutoShape 39" title=""/>
          <p:cNvSpPr/>
          <p:nvPr>
            <p:custDataLst>
              <p:tags r:id="rId18"/>
            </p:custDataLst>
          </p:nvPr>
        </p:nvSpPr>
        <p:spPr bwMode="auto">
          <a:xfrm rot="5400000">
            <a:off x="3129757" y="3101181"/>
            <a:ext cx="457200" cy="1230313"/>
          </a:xfrm>
          <a:prstGeom prst="leftBrace">
            <a:avLst>
              <a:gd name="adj1" fmla="val 29227"/>
              <a:gd name="adj2" fmla="val 50000"/>
            </a:avLst>
          </a:prstGeom>
          <a:noFill/>
          <a:ln w="254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97" name="Rectangle 41" title="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3973513" y="3963988"/>
            <a:ext cx="414337" cy="150495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98" name="Rectangle 42" title="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4382297" y="3949652"/>
            <a:ext cx="429416" cy="152400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499" name="Rectangle 43" title="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791040" y="3949652"/>
            <a:ext cx="403225" cy="152400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7" name="AutoShape 47" title=""/>
          <p:cNvSpPr/>
          <p:nvPr>
            <p:custDataLst>
              <p:tags r:id="rId22"/>
            </p:custDataLst>
          </p:nvPr>
        </p:nvSpPr>
        <p:spPr bwMode="auto">
          <a:xfrm rot="5400000">
            <a:off x="4348163" y="3095625"/>
            <a:ext cx="476250" cy="1222375"/>
          </a:xfrm>
          <a:prstGeom prst="leftBrace">
            <a:avLst>
              <a:gd name="adj1" fmla="val 29279"/>
              <a:gd name="adj2" fmla="val 50000"/>
            </a:avLst>
          </a:prstGeom>
          <a:noFill/>
          <a:ln w="254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8" name="AutoShape 50" title=""/>
          <p:cNvSpPr/>
          <p:nvPr>
            <p:custDataLst>
              <p:tags r:id="rId23"/>
            </p:custDataLst>
          </p:nvPr>
        </p:nvSpPr>
        <p:spPr bwMode="auto">
          <a:xfrm rot="-5400000">
            <a:off x="4352925" y="5056188"/>
            <a:ext cx="466725" cy="1244600"/>
          </a:xfrm>
          <a:prstGeom prst="leftBrace">
            <a:avLst>
              <a:gd name="adj1" fmla="val 30617"/>
              <a:gd name="adj2" fmla="val 50000"/>
            </a:avLst>
          </a:prstGeom>
          <a:noFill/>
          <a:ln w="222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文本框 5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24"/>
            </p:custDataLst>
          </p:nvPr>
        </p:nvSpPr>
        <p:spPr>
          <a:xfrm>
            <a:off x="3165699" y="63998"/>
            <a:ext cx="720080" cy="900246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47" name="文本框 46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26"/>
            </p:custDataLst>
          </p:nvPr>
        </p:nvSpPr>
        <p:spPr>
          <a:xfrm>
            <a:off x="3019575" y="2528258"/>
            <a:ext cx="720080" cy="900246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49" name="文本框 48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28"/>
            </p:custDataLst>
          </p:nvPr>
        </p:nvSpPr>
        <p:spPr>
          <a:xfrm>
            <a:off x="4249291" y="2545237"/>
            <a:ext cx="720080" cy="900246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8" name="文本框 7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0"/>
            </p:custDataLst>
          </p:nvPr>
        </p:nvSpPr>
        <p:spPr>
          <a:xfrm>
            <a:off x="2982526" y="5746459"/>
            <a:ext cx="1064318" cy="788421"/>
          </a:xfrm>
          <a:prstGeom prst="rect">
            <a:avLst/>
          </a:prstGeom>
          <a:blipFill>
            <a:blip r:embed="rId31"/>
            <a:stretch>
              <a:fillRect l="-8571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51" name="文本框 50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2"/>
            </p:custDataLst>
          </p:nvPr>
        </p:nvSpPr>
        <p:spPr>
          <a:xfrm>
            <a:off x="4246121" y="5706552"/>
            <a:ext cx="1064318" cy="788421"/>
          </a:xfrm>
          <a:prstGeom prst="rect">
            <a:avLst/>
          </a:prstGeom>
          <a:blipFill>
            <a:blip r:embed="rId33"/>
            <a:stretch>
              <a:fillRect l="-9195" r="0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52" name="文本框 51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4"/>
            </p:custDataLst>
          </p:nvPr>
        </p:nvSpPr>
        <p:spPr>
          <a:xfrm>
            <a:off x="5930430" y="4112213"/>
            <a:ext cx="1169144" cy="890437"/>
          </a:xfrm>
          <a:prstGeom prst="rect">
            <a:avLst/>
          </a:prstGeom>
          <a:blipFill>
            <a:blip r:embed="rId35"/>
            <a:stretch>
              <a:fillRect b="-3425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9" name="文本框 8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6"/>
            </p:custDataLst>
          </p:nvPr>
        </p:nvSpPr>
        <p:spPr>
          <a:xfrm>
            <a:off x="6744072" y="4116832"/>
            <a:ext cx="1474219" cy="890437"/>
          </a:xfrm>
          <a:prstGeom prst="rect">
            <a:avLst/>
          </a:prstGeom>
          <a:blipFill>
            <a:blip r:embed="rId37"/>
            <a:stretch>
              <a:fillRect l="-10331" b="-6164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54" name="文本框 53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8"/>
            </p:custDataLst>
          </p:nvPr>
        </p:nvSpPr>
        <p:spPr>
          <a:xfrm>
            <a:off x="8053322" y="4127903"/>
            <a:ext cx="1172347" cy="890437"/>
          </a:xfrm>
          <a:prstGeom prst="rect">
            <a:avLst/>
          </a:prstGeom>
          <a:blipFill>
            <a:blip r:embed="rId39"/>
            <a:stretch>
              <a:fillRect l="-13021" b="-6164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10" name="文本框 9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0"/>
            </p:custDataLst>
          </p:nvPr>
        </p:nvSpPr>
        <p:spPr>
          <a:xfrm>
            <a:off x="9000323" y="4152824"/>
            <a:ext cx="801301" cy="890437"/>
          </a:xfrm>
          <a:prstGeom prst="rect">
            <a:avLst/>
          </a:prstGeom>
          <a:blipFill>
            <a:blip r:embed="rId41"/>
            <a:stretch>
              <a:fillRect l="-18939" r="0" b="-6164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14" name="云形标注 13" title=""/>
          <p:cNvSpPr/>
          <p:nvPr>
            <p:custDataLst>
              <p:tags r:id="rId42"/>
            </p:custDataLst>
          </p:nvPr>
        </p:nvSpPr>
        <p:spPr>
          <a:xfrm>
            <a:off x="1697038" y="1039813"/>
            <a:ext cx="4233862" cy="1485900"/>
          </a:xfrm>
          <a:prstGeom prst="cloudCallout">
            <a:avLst>
              <a:gd name="adj1" fmla="val 4597"/>
              <a:gd name="adj2" fmla="val 1156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5" name="文本框 14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3"/>
            </p:custDataLst>
          </p:nvPr>
        </p:nvSpPr>
        <p:spPr>
          <a:xfrm>
            <a:off x="2063551" y="1484784"/>
            <a:ext cx="3745294" cy="523220"/>
          </a:xfrm>
          <a:prstGeom prst="rect">
            <a:avLst/>
          </a:prstGeom>
          <a:blipFill>
            <a:blip r:embed="rId44"/>
            <a:stretch>
              <a:fillRect l="-3420" t="-16471" r="0" b="-32941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16" name="云形标注 15" title=""/>
          <p:cNvSpPr/>
          <p:nvPr>
            <p:custDataLst>
              <p:tags r:id="rId45"/>
            </p:custDataLst>
          </p:nvPr>
        </p:nvSpPr>
        <p:spPr>
          <a:xfrm>
            <a:off x="6888163" y="1162050"/>
            <a:ext cx="3130550" cy="1816100"/>
          </a:xfrm>
          <a:prstGeom prst="cloudCallout">
            <a:avLst>
              <a:gd name="adj1" fmla="val -20540"/>
              <a:gd name="adj2" fmla="val 791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8" name="文本框 17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6"/>
            </p:custDataLst>
          </p:nvPr>
        </p:nvSpPr>
        <p:spPr>
          <a:xfrm>
            <a:off x="4995318" y="1220006"/>
            <a:ext cx="294309" cy="900246"/>
          </a:xfrm>
          <a:prstGeom prst="rect">
            <a:avLst/>
          </a:prstGeom>
          <a:blipFill>
            <a:blip r:embed="rId47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64" name="文本框 63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8"/>
            </p:custDataLst>
          </p:nvPr>
        </p:nvSpPr>
        <p:spPr>
          <a:xfrm>
            <a:off x="2658134" y="1332545"/>
            <a:ext cx="294309" cy="900246"/>
          </a:xfrm>
          <a:prstGeom prst="rect">
            <a:avLst/>
          </a:prstGeom>
          <a:blipFill>
            <a:blip r:embed="rId49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16423" name="文本框 18" title=""/>
          <p:cNvSpPr txBox="1">
            <a:spLocks noChangeArrowheads="1"/>
          </p:cNvSpPr>
          <p:nvPr>
            <p:custDataLst>
              <p:tags r:id="rId50"/>
            </p:custDataLst>
          </p:nvPr>
        </p:nvSpPr>
        <p:spPr bwMode="auto">
          <a:xfrm>
            <a:off x="7294563" y="1685925"/>
            <a:ext cx="25066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     是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2×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。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6" name="文本框 65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51"/>
            </p:custDataLst>
          </p:nvPr>
        </p:nvSpPr>
        <p:spPr>
          <a:xfrm>
            <a:off x="7822116" y="1466205"/>
            <a:ext cx="294309" cy="900246"/>
          </a:xfrm>
          <a:prstGeom prst="rect">
            <a:avLst/>
          </a:prstGeom>
          <a:blipFill>
            <a:blip r:embed="rId52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  <p:sp>
        <p:nvSpPr>
          <p:cNvPr id="67" name="文本框 66" title="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53"/>
            </p:custDataLst>
          </p:nvPr>
        </p:nvSpPr>
        <p:spPr>
          <a:xfrm>
            <a:off x="8959866" y="1460787"/>
            <a:ext cx="294309" cy="900246"/>
          </a:xfrm>
          <a:prstGeom prst="rect">
            <a:avLst/>
          </a:prstGeom>
          <a:blipFill>
            <a:blip r:embed="rId54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  <a:cs typeface="楷体" panose="02010609060101010101" pitchFamily="49" charset="-122"/>
              </a:rPr>
              <a:t> </a:t>
            </a:r>
            <a:endParaRPr lang="zh-CN" altLang="en-US">
              <a:noFill/>
              <a:cs typeface="楷体" panose="02010609060101010101" pitchFamily="49" charset="-122"/>
            </a:endParaRPr>
          </a:p>
        </p:txBody>
      </p:sp>
    </p:spTree>
    <p:custDataLst>
      <p:tags r:id="rId5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9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9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9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6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16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6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387" grpId="0"/>
      <p:bldP spid="19471" grpId="0"/>
      <p:bldP spid="19472" grpId="0"/>
      <p:bldP spid="19473" grpId="0"/>
      <p:bldP spid="19474" grpId="0"/>
      <p:bldP spid="19475" grpId="0"/>
      <p:bldP spid="19476" grpId="0"/>
      <p:bldP spid="19483" grpId="0"/>
      <p:bldP spid="19484" grpId="0"/>
      <p:bldP spid="19485" grpId="0"/>
      <p:bldP spid="16402" grpId="0"/>
      <p:bldP spid="16403" grpId="0"/>
      <p:bldP spid="19497" grpId="0"/>
      <p:bldP spid="19498" grpId="0"/>
      <p:bldP spid="19499" grpId="0"/>
      <p:bldP spid="16407" grpId="0"/>
      <p:bldP spid="16408" grpId="0"/>
      <p:bldP spid="10" grpId="0"/>
      <p:bldP spid="14" grpId="0"/>
      <p:bldP spid="16" grpId="0"/>
      <p:bldP spid="164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7413" name="图片 6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35188" y="1268413"/>
            <a:ext cx="355600" cy="36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4" name="TextBox 7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490788" y="1125538"/>
            <a:ext cx="7693025" cy="65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算一算，说一说分数与整数相乘如何计算。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17415" name="Object 2" title="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3287713" y="1989138"/>
          <a:ext cx="900112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7" imgW="393700" imgH="393700" progId="Equation.KSEE3">
                  <p:embed/>
                </p:oleObj>
              </mc:Choice>
              <mc:Fallback>
                <p:oleObj name="公式" r:id="rId7" imgW="3937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287713" y="1989138"/>
                        <a:ext cx="900112" cy="900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3" title="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2981325" y="2936875"/>
          <a:ext cx="1073150" cy="898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公式" r:id="rId10" imgW="469900" imgH="393700" progId="Equation.KSEE3">
                  <p:embed/>
                </p:oleObj>
              </mc:Choice>
              <mc:Fallback>
                <p:oleObj name="公式" r:id="rId10" imgW="469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81325" y="2936875"/>
                        <a:ext cx="1073150" cy="898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4" name="Object 4" title="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2984500" y="3919538"/>
          <a:ext cx="784225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公式" r:id="rId13" imgW="342900" imgH="393700" progId="Equation.KSEE3">
                  <p:embed/>
                </p:oleObj>
              </mc:Choice>
              <mc:Fallback>
                <p:oleObj name="公式" r:id="rId13" imgW="342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84500" y="3919538"/>
                        <a:ext cx="784225" cy="900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18" name="Object 5" title="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6096000" y="1989138"/>
          <a:ext cx="784225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16" imgW="342900" imgH="393700" progId="Equation.KSEE3">
                  <p:embed/>
                </p:oleObj>
              </mc:Choice>
              <mc:Fallback>
                <p:oleObj name="公式" r:id="rId16" imgW="342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96000" y="1989138"/>
                        <a:ext cx="784225" cy="900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6" name="Object 6" title=""/>
          <p:cNvGraphicFramePr>
            <a:graphicFrameLocks noChangeAspect="1"/>
          </p:cNvGraphicFramePr>
          <p:nvPr>
            <p:custDataLst>
              <p:tags r:id="rId18"/>
            </p:custDataLst>
          </p:nvPr>
        </p:nvGraphicFramePr>
        <p:xfrm>
          <a:off x="5807075" y="2936875"/>
          <a:ext cx="1073150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19" imgW="469900" imgH="393700" progId="Equation.KSEE3">
                  <p:embed/>
                </p:oleObj>
              </mc:Choice>
              <mc:Fallback>
                <p:oleObj name="公式" r:id="rId19" imgW="469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807075" y="2936875"/>
                        <a:ext cx="1073150" cy="9001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7" name="Object 7" title=""/>
          <p:cNvGraphicFramePr>
            <a:graphicFrameLocks noChangeAspect="1"/>
          </p:cNvGraphicFramePr>
          <p:nvPr>
            <p:custDataLst>
              <p:tags r:id="rId21"/>
            </p:custDataLst>
          </p:nvPr>
        </p:nvGraphicFramePr>
        <p:xfrm>
          <a:off x="5822950" y="3919538"/>
          <a:ext cx="782638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公式" r:id="rId22" imgW="342900" imgH="393700" progId="Equation.KSEE3">
                  <p:embed/>
                </p:oleObj>
              </mc:Choice>
              <mc:Fallback>
                <p:oleObj name="公式" r:id="rId22" imgW="342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822950" y="3919538"/>
                        <a:ext cx="782638" cy="900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7" name="图片 16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7350" y="4560888"/>
            <a:ext cx="3810000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7" title="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20170" y="4402680"/>
            <a:ext cx="3684588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2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2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 title=""/>
          <p:cNvSpPr/>
          <p:nvPr>
            <p:custDataLst>
              <p:tags r:id="rId4"/>
            </p:custDataLst>
          </p:nvPr>
        </p:nvSpPr>
        <p:spPr>
          <a:xfrm>
            <a:off x="5275263" y="2492375"/>
            <a:ext cx="792163" cy="1584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" name="矩形 14" title=""/>
          <p:cNvSpPr/>
          <p:nvPr>
            <p:custDataLst>
              <p:tags r:id="rId5"/>
            </p:custDataLst>
          </p:nvPr>
        </p:nvSpPr>
        <p:spPr>
          <a:xfrm>
            <a:off x="4487863" y="2492375"/>
            <a:ext cx="792163" cy="1584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6"/>
            </p:custDataLst>
          </p:nvPr>
        </p:nvSpPr>
        <p:spPr>
          <a:xfrm>
            <a:off x="3695700" y="2492375"/>
            <a:ext cx="792163" cy="1584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7"/>
            </p:custDataLst>
          </p:nvPr>
        </p:nvSpPr>
        <p:spPr>
          <a:xfrm>
            <a:off x="2908300" y="2492375"/>
            <a:ext cx="792163" cy="15843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058" name="TextBox 9" title=""/>
          <p:cNvSpPr txBox="1"/>
          <p:nvPr>
            <p:custDataLst>
              <p:tags r:id="rId8"/>
            </p:custDataLst>
          </p:nvPr>
        </p:nvSpPr>
        <p:spPr>
          <a:xfrm>
            <a:off x="2297113" y="1712913"/>
            <a:ext cx="8120062" cy="6299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   是多少？涂一涂，算一算。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2050" name="Object 8" title="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3542030" y="1557338"/>
          <a:ext cx="446088" cy="86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203200" imgH="393700" progId="Equation.KSEE3">
                  <p:embed/>
                </p:oleObj>
              </mc:Choice>
              <mc:Fallback>
                <p:oleObj r:id="rId10" imgW="203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542030" y="1557338"/>
                        <a:ext cx="446088" cy="863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表格 10" title=""/>
          <p:cNvGraphicFramePr>
            <a:graphicFrameLocks noGrp="1"/>
          </p:cNvGraphicFramePr>
          <p:nvPr>
            <p:custDataLst>
              <p:tags r:id="rId12"/>
            </p:custDataLst>
          </p:nvPr>
        </p:nvGraphicFramePr>
        <p:xfrm>
          <a:off x="2892425" y="2492375"/>
          <a:ext cx="5940425" cy="1584325"/>
        </p:xfrm>
        <a:graphic>
          <a:graphicData uri="http://schemas.openxmlformats.org/drawingml/2006/table">
            <a:tbl>
              <a:tblPr/>
              <a:tblGrid>
                <a:gridCol w="395605"/>
                <a:gridCol w="396875"/>
                <a:gridCol w="394970"/>
                <a:gridCol w="396875"/>
                <a:gridCol w="395605"/>
                <a:gridCol w="396875"/>
                <a:gridCol w="394970"/>
                <a:gridCol w="396875"/>
                <a:gridCol w="395605"/>
                <a:gridCol w="394970"/>
                <a:gridCol w="396875"/>
                <a:gridCol w="395605"/>
                <a:gridCol w="396875"/>
                <a:gridCol w="394970"/>
                <a:gridCol w="396875"/>
              </a:tblGrid>
              <a:tr h="15843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楷体" panose="02010609060101010101" pitchFamily="49" charset="-122"/>
                        <a:buNone/>
                      </a:pPr>
                      <a:endParaRPr kumimoji="0" lang="zh-CN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B0F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346" name="Object 10" title=""/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3816350" y="4090988"/>
          <a:ext cx="792163" cy="7667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4" imgW="405765" imgH="393065" progId="Equation.KSEE3">
                  <p:embed/>
                </p:oleObj>
              </mc:Choice>
              <mc:Fallback>
                <p:oleObj r:id="rId14" imgW="405765" imgH="3930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3816350" y="4090988"/>
                        <a:ext cx="792163" cy="7667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347" name="Object 11" title=""/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3541713" y="4941888"/>
          <a:ext cx="936625" cy="763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7" imgW="482600" imgH="393700" progId="Equation.KSEE3">
                  <p:embed/>
                </p:oleObj>
              </mc:Choice>
              <mc:Fallback>
                <p:oleObj r:id="rId17" imgW="482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3541713" y="4941888"/>
                        <a:ext cx="936625" cy="7635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348" name="Object 12" title=""/>
          <p:cNvGraphicFramePr>
            <a:graphicFrameLocks noChangeAspect="1"/>
          </p:cNvGraphicFramePr>
          <p:nvPr>
            <p:custDataLst>
              <p:tags r:id="rId19"/>
            </p:custDataLst>
          </p:nvPr>
        </p:nvGraphicFramePr>
        <p:xfrm>
          <a:off x="3560763" y="5661025"/>
          <a:ext cx="660400" cy="757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20" imgW="342900" imgH="393700" progId="Equation.KSEE3">
                  <p:embed/>
                </p:oleObj>
              </mc:Choice>
              <mc:Fallback>
                <p:oleObj r:id="rId20" imgW="342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3560763" y="5661025"/>
                        <a:ext cx="660400" cy="7572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3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2535" name="TextBox 7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363787" y="1241259"/>
            <a:ext cx="7693025" cy="57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你能看懂下面两位同学的计算过程吗？与同伴说一说。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2536" name="图片 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31014" y="2770720"/>
            <a:ext cx="2547691" cy="2401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7" name="图片 8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6"/>
          <a:stretch>
            <a:fillRect/>
          </a:stretch>
        </p:blipFill>
        <p:spPr bwMode="auto">
          <a:xfrm>
            <a:off x="6405821" y="2769400"/>
            <a:ext cx="2296565" cy="2193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1851" y="1619515"/>
            <a:ext cx="2387600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图片 11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57" y="1619515"/>
            <a:ext cx="2838450" cy="14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1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4782" y="2145530"/>
            <a:ext cx="2000529" cy="2353003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0935" y="2609830"/>
            <a:ext cx="1568696" cy="2302206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16"/>
            </p:custDataLst>
          </p:nvPr>
        </p:nvSpPr>
        <p:spPr>
          <a:xfrm>
            <a:off x="2066204" y="5171853"/>
            <a:ext cx="4228816" cy="70675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cs typeface="楷体" panose="02010609060101010101" pitchFamily="49" charset="-122"/>
              </a:rPr>
              <a:t>先按照分数乘整数的计算方法进行计算，再将结果约分成最简分数。</a:t>
            </a:r>
            <a:endParaRPr lang="zh-CN" altLang="en-US" sz="2000" b="1">
              <a:cs typeface="楷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7"/>
            </p:custDataLst>
          </p:nvPr>
        </p:nvSpPr>
        <p:spPr>
          <a:xfrm>
            <a:off x="6848042" y="5177639"/>
            <a:ext cx="3456384" cy="70675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cs typeface="楷体" panose="02010609060101010101" pitchFamily="49" charset="-122"/>
              </a:rPr>
              <a:t>先将能约分的分子和分母进行约分，再进行乘法计算。</a:t>
            </a:r>
            <a:endParaRPr lang="zh-CN" altLang="en-US" sz="2000" b="1">
              <a:cs typeface="楷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8"/>
            </p:custDataLst>
          </p:nvPr>
        </p:nvSpPr>
        <p:spPr>
          <a:xfrm>
            <a:off x="3276773" y="6228623"/>
            <a:ext cx="6575073" cy="706755"/>
          </a:xfrm>
          <a:prstGeom prst="rect">
            <a:avLst/>
          </a:prstGeom>
          <a:noFill/>
          <a:ln w="57150">
            <a:solidFill>
              <a:srgbClr val="EF63B6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cs typeface="楷体" panose="02010609060101010101" pitchFamily="49" charset="-122"/>
              </a:rPr>
              <a:t>对比来看，淘气的计算过程计算量更小，更简便。所以，</a:t>
            </a:r>
            <a:r>
              <a:rPr lang="zh-CN" altLang="en-US" sz="2000" b="1" smtClean="0">
                <a:solidFill>
                  <a:srgbClr val="FF0000"/>
                </a:solidFill>
                <a:cs typeface="楷体" panose="02010609060101010101" pitchFamily="49" charset="-122"/>
              </a:rPr>
              <a:t>在进行分数乘法计算时，能约分的要先约分，在计算</a:t>
            </a:r>
            <a:r>
              <a:rPr lang="zh-CN" altLang="en-US" sz="2000" b="1" smtClean="0">
                <a:cs typeface="楷体" panose="02010609060101010101" pitchFamily="49" charset="-122"/>
              </a:rPr>
              <a:t>。</a:t>
            </a:r>
            <a:endParaRPr lang="zh-CN" altLang="en-US" sz="2000" b="1">
              <a:cs typeface="楷体" panose="02010609060101010101" pitchFamily="49" charset="-122"/>
            </a:endParaRPr>
          </a:p>
        </p:txBody>
      </p:sp>
      <p:sp>
        <p:nvSpPr>
          <p:cNvPr id="15" name="右弧形箭头 14" title=""/>
          <p:cNvSpPr/>
          <p:nvPr>
            <p:custDataLst>
              <p:tags r:id="rId19"/>
            </p:custDataLst>
          </p:nvPr>
        </p:nvSpPr>
        <p:spPr>
          <a:xfrm>
            <a:off x="8336209" y="4569779"/>
            <a:ext cx="477146" cy="657311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楷体" panose="02010609060101010101" pitchFamily="49" charset="-122"/>
            </a:endParaRPr>
          </a:p>
        </p:txBody>
      </p:sp>
      <p:sp>
        <p:nvSpPr>
          <p:cNvPr id="16" name="左弧形箭头 15" title=""/>
          <p:cNvSpPr/>
          <p:nvPr>
            <p:custDataLst>
              <p:tags r:id="rId20"/>
            </p:custDataLst>
          </p:nvPr>
        </p:nvSpPr>
        <p:spPr>
          <a:xfrm>
            <a:off x="3196119" y="4547983"/>
            <a:ext cx="432048" cy="623870"/>
          </a:xfrm>
          <a:prstGeom prst="curv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楷体" panose="02010609060101010101" pitchFamily="49" charset="-122"/>
            </a:endParaRPr>
          </a:p>
        </p:txBody>
      </p:sp>
      <p:sp>
        <p:nvSpPr>
          <p:cNvPr id="19" name="丁字箭头 18" title=""/>
          <p:cNvSpPr/>
          <p:nvPr>
            <p:custDataLst>
              <p:tags r:id="rId21"/>
            </p:custDataLst>
          </p:nvPr>
        </p:nvSpPr>
        <p:spPr>
          <a:xfrm flipV="1">
            <a:off x="6236564" y="5476345"/>
            <a:ext cx="655492" cy="661093"/>
          </a:xfrm>
          <a:prstGeom prst="leftRightUpArrow">
            <a:avLst/>
          </a:prstGeom>
          <a:solidFill>
            <a:srgbClr val="EF63B6"/>
          </a:solidFill>
          <a:ln>
            <a:solidFill>
              <a:srgbClr val="EF63B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5" grpId="0"/>
      <p:bldP spid="16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https://d.book118.com/568130043042006040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797"/>
</p:tagLst>
</file>

<file path=ppt/tags/tag2.xml><?xml version="1.0" encoding="utf-8"?>
<p:tagLst xmlns:p="http://schemas.openxmlformats.org/presentationml/2006/main">
  <p:tag name="AS_UNIQUEID" val="1798"/>
</p:tagLst>
</file>

<file path=ppt/tags/tag3.xml><?xml version="1.0" encoding="utf-8"?>
<p:tagLst xmlns:p="http://schemas.openxmlformats.org/presentationml/2006/main">
  <p:tag name="AS_UNIQUEID" val="1799"/>
</p:tagLst>
</file>

<file path=ppt/tags/tag4.xml><?xml version="1.0" encoding="utf-8"?>
<p:tagLst xmlns:p="http://schemas.openxmlformats.org/presentationml/2006/main">
  <p:tag name="AS_UNIQUEID" val="1800"/>
</p:tagLst>
</file>

<file path=ppt/tags/tag5.xml><?xml version="1.0" encoding="utf-8"?>
<p:tagLst xmlns:p="http://schemas.openxmlformats.org/presentationml/2006/main">
  <p:tag name="AS_UNIQUEID" val="1801"/>
</p:tagLst>
</file>

<file path=ppt/tags/tag6.xml><?xml version="1.0" encoding="utf-8"?>
<p:tagLst xmlns:p="http://schemas.openxmlformats.org/presentationml/2006/main">
  <p:tag name="AS_UNIQUEID" val="1802"/>
</p:tagLst>
</file>

<file path=ppt/tags/tag7.xml><?xml version="1.0" encoding="utf-8"?>
<p:tagLst xmlns:p="http://schemas.openxmlformats.org/presentationml/2006/main">
  <p:tag name="AS_UNIQUEID" val="1803"/>
</p:tagLst>
</file>

<file path=ppt/tags/tag8.xml><?xml version="1.0" encoding="utf-8"?>
<p:tagLst xmlns:p="http://schemas.openxmlformats.org/presentationml/2006/main">
  <p:tag name="AS_UNIQUEID" val="1804"/>
</p:tagLst>
</file>

<file path=ppt/tags/tag9.xml><?xml version="1.0" encoding="utf-8"?>
<p:tagLst xmlns:p="http://schemas.openxmlformats.org/presentationml/2006/main">
  <p:tag name="AS_UNIQUEID" val="1805"/>
</p:tagLst>
</file>

<file path=ppt/tags/tag10.xml><?xml version="1.0" encoding="utf-8"?>
<p:tagLst xmlns:p="http://schemas.openxmlformats.org/presentationml/2006/main">
  <p:tag name="AS_UNIQUEID" val="1806"/>
</p:tagLst>
</file>

<file path=ppt/tags/tag11.xml><?xml version="1.0" encoding="utf-8"?>
<p:tagLst xmlns:p="http://schemas.openxmlformats.org/presentationml/2006/main">
  <p:tag name="AS_UNIQUEID" val="1807"/>
</p:tagLst>
</file>

<file path=ppt/tags/tag12.xml><?xml version="1.0" encoding="utf-8"?>
<p:tagLst xmlns:p="http://schemas.openxmlformats.org/presentationml/2006/main">
  <p:tag name="AS_UNIQUEID" val="1808"/>
</p:tagLst>
</file>

<file path=ppt/tags/tag13.xml><?xml version="1.0" encoding="utf-8"?>
<p:tagLst xmlns:p="http://schemas.openxmlformats.org/presentationml/2006/main">
  <p:tag name="AS_UNIQUEID" val="1809"/>
</p:tagLst>
</file>

<file path=ppt/tags/tag14.xml><?xml version="1.0" encoding="utf-8"?>
<p:tagLst xmlns:p="http://schemas.openxmlformats.org/presentationml/2006/main">
  <p:tag name="AS_UNIQUEID" val="1810"/>
</p:tagLst>
</file>

<file path=ppt/tags/tag15.xml><?xml version="1.0" encoding="utf-8"?>
<p:tagLst xmlns:p="http://schemas.openxmlformats.org/presentationml/2006/main">
  <p:tag name="AS_UNIQUEID" val="1811"/>
</p:tagLst>
</file>

<file path=ppt/tags/tag16.xml><?xml version="1.0" encoding="utf-8"?>
<p:tagLst xmlns:p="http://schemas.openxmlformats.org/presentationml/2006/main">
  <p:tag name="AS_UNIQUEID" val="1812"/>
</p:tagLst>
</file>

<file path=ppt/tags/tag17.xml><?xml version="1.0" encoding="utf-8"?>
<p:tagLst xmlns:p="http://schemas.openxmlformats.org/presentationml/2006/main">
  <p:tag name="AS_UNIQUEID" val="1813"/>
</p:tagLst>
</file>

<file path=ppt/tags/tag18.xml><?xml version="1.0" encoding="utf-8"?>
<p:tagLst xmlns:p="http://schemas.openxmlformats.org/presentationml/2006/main">
  <p:tag name="AS_UNIQUEID" val="1814"/>
</p:tagLst>
</file>

<file path=ppt/tags/tag19.xml><?xml version="1.0" encoding="utf-8"?>
<p:tagLst xmlns:p="http://schemas.openxmlformats.org/presentationml/2006/main">
  <p:tag name="AS_UNIQUEID" val="1815"/>
</p:tagLst>
</file>

<file path=ppt/tags/tag20.xml><?xml version="1.0" encoding="utf-8"?>
<p:tagLst xmlns:p="http://schemas.openxmlformats.org/presentationml/2006/main">
  <p:tag name="AS_UNIQUEID" val="1816"/>
</p:tagLst>
</file>

<file path=ppt/tags/tag21.xml><?xml version="1.0" encoding="utf-8"?>
<p:tagLst xmlns:p="http://schemas.openxmlformats.org/presentationml/2006/main">
  <p:tag name="AS_UNIQUEID" val="1817"/>
</p:tagLst>
</file>

<file path=ppt/tags/tag22.xml><?xml version="1.0" encoding="utf-8"?>
<p:tagLst xmlns:p="http://schemas.openxmlformats.org/presentationml/2006/main">
  <p:tag name="AS_UNIQUEID" val="1818"/>
</p:tagLst>
</file>

<file path=ppt/tags/tag23.xml><?xml version="1.0" encoding="utf-8"?>
<p:tagLst xmlns:p="http://schemas.openxmlformats.org/presentationml/2006/main">
  <p:tag name="AS_UNIQUEID" val="1819"/>
</p:tagLst>
</file>

<file path=ppt/tags/tag24.xml><?xml version="1.0" encoding="utf-8"?>
<p:tagLst xmlns:p="http://schemas.openxmlformats.org/presentationml/2006/main">
  <p:tag name="AS_UNIQUEID" val="1820"/>
</p:tagLst>
</file>

<file path=ppt/tags/tag25.xml><?xml version="1.0" encoding="utf-8"?>
<p:tagLst xmlns:p="http://schemas.openxmlformats.org/presentationml/2006/main">
  <p:tag name="AS_UNIQUEID" val="1821"/>
</p:tagLst>
</file>

<file path=ppt/tags/tag26.xml><?xml version="1.0" encoding="utf-8"?>
<p:tagLst xmlns:p="http://schemas.openxmlformats.org/presentationml/2006/main">
  <p:tag name="AS_UNIQUEID" val="1822"/>
</p:tagLst>
</file>

<file path=ppt/tags/tag27.xml><?xml version="1.0" encoding="utf-8"?>
<p:tagLst xmlns:p="http://schemas.openxmlformats.org/presentationml/2006/main">
  <p:tag name="AS_UNIQUEID" val="1823"/>
</p:tagLst>
</file>

<file path=ppt/tags/tag28.xml><?xml version="1.0" encoding="utf-8"?>
<p:tagLst xmlns:p="http://schemas.openxmlformats.org/presentationml/2006/main">
  <p:tag name="AS_UNIQUEID" val="1824"/>
</p:tagLst>
</file>

<file path=ppt/tags/tag29.xml><?xml version="1.0" encoding="utf-8"?>
<p:tagLst xmlns:p="http://schemas.openxmlformats.org/presentationml/2006/main">
  <p:tag name="AS_UNIQUEID" val="1825"/>
</p:tagLst>
</file>

<file path=ppt/tags/tag30.xml><?xml version="1.0" encoding="utf-8"?>
<p:tagLst xmlns:p="http://schemas.openxmlformats.org/presentationml/2006/main">
  <p:tag name="AS_UNIQUEID" val="1826"/>
</p:tagLst>
</file>

<file path=ppt/tags/tag31.xml><?xml version="1.0" encoding="utf-8"?>
<p:tagLst xmlns:p="http://schemas.openxmlformats.org/presentationml/2006/main">
  <p:tag name="AS_UNIQUEID" val="1827"/>
</p:tagLst>
</file>

<file path=ppt/tags/tag32.xml><?xml version="1.0" encoding="utf-8"?>
<p:tagLst xmlns:p="http://schemas.openxmlformats.org/presentationml/2006/main">
  <p:tag name="AS_UNIQUEID" val="1828"/>
</p:tagLst>
</file>

<file path=ppt/tags/tag33.xml><?xml version="1.0" encoding="utf-8"?>
<p:tagLst xmlns:p="http://schemas.openxmlformats.org/presentationml/2006/main">
  <p:tag name="AS_UNIQUEID" val="1829"/>
</p:tagLst>
</file>

<file path=ppt/tags/tag34.xml><?xml version="1.0" encoding="utf-8"?>
<p:tagLst xmlns:p="http://schemas.openxmlformats.org/presentationml/2006/main">
  <p:tag name="AS_UNIQUEID" val="1830"/>
</p:tagLst>
</file>

<file path=ppt/tags/tag35.xml><?xml version="1.0" encoding="utf-8"?>
<p:tagLst xmlns:p="http://schemas.openxmlformats.org/presentationml/2006/main">
  <p:tag name="AS_UNIQUEID" val="1831"/>
</p:tagLst>
</file>

<file path=ppt/tags/tag36.xml><?xml version="1.0" encoding="utf-8"?>
<p:tagLst xmlns:p="http://schemas.openxmlformats.org/presentationml/2006/main">
  <p:tag name="AS_UNIQUEID" val="1832"/>
</p:tagLst>
</file>

<file path=ppt/tags/tag37.xml><?xml version="1.0" encoding="utf-8"?>
<p:tagLst xmlns:p="http://schemas.openxmlformats.org/presentationml/2006/main">
  <p:tag name="AS_UNIQUEID" val="1833"/>
</p:tagLst>
</file>

<file path=ppt/tags/tag38.xml><?xml version="1.0" encoding="utf-8"?>
<p:tagLst xmlns:p="http://schemas.openxmlformats.org/presentationml/2006/main">
  <p:tag name="AS_UNIQUEID" val="1834"/>
</p:tagLst>
</file>

<file path=ppt/tags/tag39.xml><?xml version="1.0" encoding="utf-8"?>
<p:tagLst xmlns:p="http://schemas.openxmlformats.org/presentationml/2006/main">
  <p:tag name="AS_UNIQUEID" val="1835"/>
</p:tagLst>
</file>

<file path=ppt/tags/tag40.xml><?xml version="1.0" encoding="utf-8"?>
<p:tagLst xmlns:p="http://schemas.openxmlformats.org/presentationml/2006/main">
  <p:tag name="AS_UNIQUEID" val="1836"/>
</p:tagLst>
</file>

<file path=ppt/tags/tag41.xml><?xml version="1.0" encoding="utf-8"?>
<p:tagLst xmlns:p="http://schemas.openxmlformats.org/presentationml/2006/main">
  <p:tag name="AS_UNIQUEID" val="1837"/>
</p:tagLst>
</file>

<file path=ppt/tags/tag42.xml><?xml version="1.0" encoding="utf-8"?>
<p:tagLst xmlns:p="http://schemas.openxmlformats.org/presentationml/2006/main">
  <p:tag name="AS_UNIQUEID" val="1838"/>
</p:tagLst>
</file>

<file path=ppt/tags/tag43.xml><?xml version="1.0" encoding="utf-8"?>
<p:tagLst xmlns:p="http://schemas.openxmlformats.org/presentationml/2006/main">
  <p:tag name="AS_UNIQUEID" val="1839"/>
</p:tagLst>
</file>

<file path=ppt/tags/tag44.xml><?xml version="1.0" encoding="utf-8"?>
<p:tagLst xmlns:p="http://schemas.openxmlformats.org/presentationml/2006/main">
  <p:tag name="AS_UNIQUEID" val="1840"/>
</p:tagLst>
</file>

<file path=ppt/tags/tag45.xml><?xml version="1.0" encoding="utf-8"?>
<p:tagLst xmlns:p="http://schemas.openxmlformats.org/presentationml/2006/main">
  <p:tag name="AS_UNIQUEID" val="1841"/>
</p:tagLst>
</file>

<file path=ppt/tags/tag46.xml><?xml version="1.0" encoding="utf-8"?>
<p:tagLst xmlns:p="http://schemas.openxmlformats.org/presentationml/2006/main">
  <p:tag name="AS_UNIQUEID" val="1842"/>
</p:tagLst>
</file>

<file path=ppt/tags/tag47.xml><?xml version="1.0" encoding="utf-8"?>
<p:tagLst xmlns:p="http://schemas.openxmlformats.org/presentationml/2006/main">
  <p:tag name="AS_UNIQUEID" val="1843"/>
</p:tagLst>
</file>

<file path=ppt/tags/tag48.xml><?xml version="1.0" encoding="utf-8"?>
<p:tagLst xmlns:p="http://schemas.openxmlformats.org/presentationml/2006/main">
  <p:tag name="AS_UNIQUEID" val="1844"/>
</p:tagLst>
</file>

<file path=ppt/tags/tag49.xml><?xml version="1.0" encoding="utf-8"?>
<p:tagLst xmlns:p="http://schemas.openxmlformats.org/presentationml/2006/main">
  <p:tag name="AS_UNIQUEID" val="1845"/>
</p:tagLst>
</file>

<file path=ppt/tags/tag50.xml><?xml version="1.0" encoding="utf-8"?>
<p:tagLst xmlns:p="http://schemas.openxmlformats.org/presentationml/2006/main">
  <p:tag name="AS_UNIQUEID" val="1846"/>
</p:tagLst>
</file>

<file path=ppt/tags/tag51.xml><?xml version="1.0" encoding="utf-8"?>
<p:tagLst xmlns:p="http://schemas.openxmlformats.org/presentationml/2006/main">
  <p:tag name="AS_UNIQUEID" val="1847"/>
</p:tagLst>
</file>

<file path=ppt/tags/tag52.xml><?xml version="1.0" encoding="utf-8"?>
<p:tagLst xmlns:p="http://schemas.openxmlformats.org/presentationml/2006/main">
  <p:tag name="AS_UNIQUEID" val="1848"/>
</p:tagLst>
</file>

<file path=ppt/tags/tag53.xml><?xml version="1.0" encoding="utf-8"?>
<p:tagLst xmlns:p="http://schemas.openxmlformats.org/presentationml/2006/main">
  <p:tag name="AS_UNIQUEID" val="1849"/>
</p:tagLst>
</file>

<file path=ppt/tags/tag54.xml><?xml version="1.0" encoding="utf-8"?>
<p:tagLst xmlns:p="http://schemas.openxmlformats.org/presentationml/2006/main">
  <p:tag name="AS_UNIQUEID" val="1850"/>
</p:tagLst>
</file>

<file path=ppt/tags/tag55.xml><?xml version="1.0" encoding="utf-8"?>
<p:tagLst xmlns:p="http://schemas.openxmlformats.org/presentationml/2006/main">
  <p:tag name="AS_UNIQUEID" val="1851"/>
</p:tagLst>
</file>

<file path=ppt/tags/tag56.xml><?xml version="1.0" encoding="utf-8"?>
<p:tagLst xmlns:p="http://schemas.openxmlformats.org/presentationml/2006/main">
  <p:tag name="AS_UNIQUEID" val="1852"/>
</p:tagLst>
</file>

<file path=ppt/tags/tag57.xml><?xml version="1.0" encoding="utf-8"?>
<p:tagLst xmlns:p="http://schemas.openxmlformats.org/presentationml/2006/main">
  <p:tag name="AS_UNIQUEID" val="1853"/>
</p:tagLst>
</file>

<file path=ppt/tags/tag58.xml><?xml version="1.0" encoding="utf-8"?>
<p:tagLst xmlns:p="http://schemas.openxmlformats.org/presentationml/2006/main">
  <p:tag name="AS_UNIQUEID" val="1854"/>
</p:tagLst>
</file>

<file path=ppt/tags/tag59.xml><?xml version="1.0" encoding="utf-8"?>
<p:tagLst xmlns:p="http://schemas.openxmlformats.org/presentationml/2006/main">
  <p:tag name="AS_UNIQUEID" val="1855"/>
</p:tagLst>
</file>

<file path=ppt/tags/tag60.xml><?xml version="1.0" encoding="utf-8"?>
<p:tagLst xmlns:p="http://schemas.openxmlformats.org/presentationml/2006/main">
  <p:tag name="AS_UNIQUEID" val="1856"/>
</p:tagLst>
</file>

<file path=ppt/tags/tag61.xml><?xml version="1.0" encoding="utf-8"?>
<p:tagLst xmlns:p="http://schemas.openxmlformats.org/presentationml/2006/main">
  <p:tag name="AS_UNIQUEID" val="1857"/>
</p:tagLst>
</file>

<file path=ppt/tags/tag62.xml><?xml version="1.0" encoding="utf-8"?>
<p:tagLst xmlns:p="http://schemas.openxmlformats.org/presentationml/2006/main">
  <p:tag name="AS_UNIQUEID" val="1858"/>
</p:tagLst>
</file>

<file path=ppt/tags/tag63.xml><?xml version="1.0" encoding="utf-8"?>
<p:tagLst xmlns:p="http://schemas.openxmlformats.org/presentationml/2006/main">
  <p:tag name="AS_UNIQUEID" val="1859"/>
</p:tagLst>
</file>

<file path=ppt/tags/tag64.xml><?xml version="1.0" encoding="utf-8"?>
<p:tagLst xmlns:p="http://schemas.openxmlformats.org/presentationml/2006/main">
  <p:tag name="AS_UNIQUEID" val="1860"/>
</p:tagLst>
</file>

<file path=ppt/tags/tag65.xml><?xml version="1.0" encoding="utf-8"?>
<p:tagLst xmlns:p="http://schemas.openxmlformats.org/presentationml/2006/main">
  <p:tag name="AS_UNIQUEID" val="1861"/>
</p:tagLst>
</file>

<file path=ppt/tags/tag66.xml><?xml version="1.0" encoding="utf-8"?>
<p:tagLst xmlns:p="http://schemas.openxmlformats.org/presentationml/2006/main">
  <p:tag name="AS_UNIQUEID" val="1862"/>
</p:tagLst>
</file>

<file path=ppt/tags/tag67.xml><?xml version="1.0" encoding="utf-8"?>
<p:tagLst xmlns:p="http://schemas.openxmlformats.org/presentationml/2006/main">
  <p:tag name="AS_UNIQUEID" val="1863"/>
</p:tagLst>
</file>

<file path=ppt/tags/tag68.xml><?xml version="1.0" encoding="utf-8"?>
<p:tagLst xmlns:p="http://schemas.openxmlformats.org/presentationml/2006/main">
  <p:tag name="AS_UNIQUEID" val="1864"/>
</p:tagLst>
</file>

<file path=ppt/tags/tag69.xml><?xml version="1.0" encoding="utf-8"?>
<p:tagLst xmlns:p="http://schemas.openxmlformats.org/presentationml/2006/main">
  <p:tag name="AS_UNIQUEID" val="1865"/>
</p:tagLst>
</file>

<file path=ppt/tags/tag70.xml><?xml version="1.0" encoding="utf-8"?>
<p:tagLst xmlns:p="http://schemas.openxmlformats.org/presentationml/2006/main">
  <p:tag name="AS_UNIQUEID" val="1866"/>
</p:tagLst>
</file>

<file path=ppt/tags/tag71.xml><?xml version="1.0" encoding="utf-8"?>
<p:tagLst xmlns:p="http://schemas.openxmlformats.org/presentationml/2006/main">
  <p:tag name="AS_UNIQUEID" val="1867"/>
</p:tagLst>
</file>

<file path=ppt/tags/tag72.xml><?xml version="1.0" encoding="utf-8"?>
<p:tagLst xmlns:p="http://schemas.openxmlformats.org/presentationml/2006/main">
  <p:tag name="AS_UNIQUEID" val="1868"/>
</p:tagLst>
</file>

<file path=ppt/tags/tag73.xml><?xml version="1.0" encoding="utf-8"?>
<p:tagLst xmlns:p="http://schemas.openxmlformats.org/presentationml/2006/main">
  <p:tag name="AS_UNIQUEID" val="1869"/>
</p:tagLst>
</file>

<file path=ppt/tags/tag74.xml><?xml version="1.0" encoding="utf-8"?>
<p:tagLst xmlns:p="http://schemas.openxmlformats.org/presentationml/2006/main">
  <p:tag name="AS_UNIQUEID" val="1870"/>
</p:tagLst>
</file>

<file path=ppt/tags/tag75.xml><?xml version="1.0" encoding="utf-8"?>
<p:tagLst xmlns:p="http://schemas.openxmlformats.org/presentationml/2006/main">
  <p:tag name="AS_UNIQUEID" val="1871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729"/>
</p:tagLst>
</file>

<file path=ppt/tags/tag105.xml><?xml version="1.0" encoding="utf-8"?>
<p:tagLst xmlns:p="http://schemas.openxmlformats.org/presentationml/2006/main">
  <p:tag name="AS_UNIQUEID" val="730"/>
</p:tagLst>
</file>

<file path=ppt/tags/tag106.xml><?xml version="1.0" encoding="utf-8"?>
<p:tagLst xmlns:p="http://schemas.openxmlformats.org/presentationml/2006/main">
  <p:tag name="AS_UNIQUEID" val="1162"/>
</p:tagLst>
</file>

<file path=ppt/tags/tag107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7.xml><?xml version="1.0" encoding="utf-8"?>
<p:tagLst xmlns:p="http://schemas.openxmlformats.org/presentationml/2006/main">
  <p:tag name="AS_UNIQUEID" val="1163"/>
</p:tagLst>
</file>

<file path=ppt/tags/tag118.xml><?xml version="1.0" encoding="utf-8"?>
<p:tagLst xmlns:p="http://schemas.openxmlformats.org/presentationml/2006/main">
  <p:tag name="AS_UNIQUEID" val="1164"/>
</p:tagLst>
</file>

<file path=ppt/tags/tag119.xml><?xml version="1.0" encoding="utf-8"?>
<p:tagLst xmlns:p="http://schemas.openxmlformats.org/presentationml/2006/main">
  <p:tag name="AS_UNIQUEID" val="1165"/>
</p:tagLst>
</file>

<file path=ppt/tags/tag120.xml><?xml version="1.0" encoding="utf-8"?>
<p:tagLst xmlns:p="http://schemas.openxmlformats.org/presentationml/2006/main">
  <p:tag name="AS_UNIQUEID" val="1166"/>
</p:tagLst>
</file>

<file path=ppt/tags/tag121.xml><?xml version="1.0" encoding="utf-8"?>
<p:tagLst xmlns:p="http://schemas.openxmlformats.org/presentationml/2006/main">
  <p:tag name="AS_UNIQUEID" val="1167"/>
</p:tagLst>
</file>

<file path=ppt/tags/tag122.xml><?xml version="1.0" encoding="utf-8"?>
<p:tagLst xmlns:p="http://schemas.openxmlformats.org/presentationml/2006/main">
  <p:tag name="AS_UNIQUEID" val="1168"/>
</p:tagLst>
</file>

<file path=ppt/tags/tag123.xml><?xml version="1.0" encoding="utf-8"?>
<p:tagLst xmlns:p="http://schemas.openxmlformats.org/presentationml/2006/main">
  <p:tag name="AS_UNIQUEID" val="1169"/>
</p:tagLst>
</file>

<file path=ppt/tags/tag124.xml><?xml version="1.0" encoding="utf-8"?>
<p:tagLst xmlns:p="http://schemas.openxmlformats.org/presentationml/2006/main">
  <p:tag name="AS_UNIQUEID" val="1170"/>
</p:tagLst>
</file>

<file path=ppt/tags/tag125.xml><?xml version="1.0" encoding="utf-8"?>
<p:tagLst xmlns:p="http://schemas.openxmlformats.org/presentationml/2006/main">
  <p:tag name="AS_UNIQUEID" val="1171"/>
</p:tagLst>
</file>

<file path=ppt/tags/tag126.xml><?xml version="1.0" encoding="utf-8"?>
<p:tagLst xmlns:p="http://schemas.openxmlformats.org/presentationml/2006/main">
  <p:tag name="AS_UNIQUEID" val="1172"/>
</p:tagLst>
</file>

<file path=ppt/tags/tag127.xml><?xml version="1.0" encoding="utf-8"?>
<p:tagLst xmlns:p="http://schemas.openxmlformats.org/presentationml/2006/main">
  <p:tag name="AS_UNIQUEID" val="1173"/>
</p:tagLst>
</file>

<file path=ppt/tags/tag128.xml><?xml version="1.0" encoding="utf-8"?>
<p:tagLst xmlns:p="http://schemas.openxmlformats.org/presentationml/2006/main">
  <p:tag name="AS_UNIQUEID" val="1174"/>
</p:tagLst>
</file>

<file path=ppt/tags/tag129.xml><?xml version="1.0" encoding="utf-8"?>
<p:tagLst xmlns:p="http://schemas.openxmlformats.org/presentationml/2006/main">
  <p:tag name="AS_UNIQUEID" val="1175"/>
</p:tagLst>
</file>

<file path=ppt/tags/tag130.xml><?xml version="1.0" encoding="utf-8"?>
<p:tagLst xmlns:p="http://schemas.openxmlformats.org/presentationml/2006/main">
  <p:tag name="AS_UNIQUEID" val="1176"/>
</p:tagLst>
</file>

<file path=ppt/tags/tag131.xml><?xml version="1.0" encoding="utf-8"?>
<p:tagLst xmlns:p="http://schemas.openxmlformats.org/presentationml/2006/main">
  <p:tag name="AS_UNIQUEID" val="1177"/>
</p:tagLst>
</file>

<file path=ppt/tags/tag132.xml><?xml version="1.0" encoding="utf-8"?>
<p:tagLst xmlns:p="http://schemas.openxmlformats.org/presentationml/2006/main">
  <p:tag name="AS_UNIQUEID" val="1178"/>
</p:tagLst>
</file>

<file path=ppt/tags/tag133.xml><?xml version="1.0" encoding="utf-8"?>
<p:tagLst xmlns:p="http://schemas.openxmlformats.org/presentationml/2006/main">
  <p:tag name="AS_UNIQUEID" val="1179"/>
</p:tagLst>
</file>

<file path=ppt/tags/tag134.xml><?xml version="1.0" encoding="utf-8"?>
<p:tagLst xmlns:p="http://schemas.openxmlformats.org/presentationml/2006/main">
  <p:tag name="AS_UNIQUEID" val="1180"/>
</p:tagLst>
</file>

<file path=ppt/tags/tag135.xml><?xml version="1.0" encoding="utf-8"?>
<p:tagLst xmlns:p="http://schemas.openxmlformats.org/presentationml/2006/main">
  <p:tag name="AS_UNIQUEID" val="1181"/>
</p:tagLst>
</file>

<file path=ppt/tags/tag136.xml><?xml version="1.0" encoding="utf-8"?>
<p:tagLst xmlns:p="http://schemas.openxmlformats.org/presentationml/2006/main">
  <p:tag name="AS_UNIQUEID" val="1182"/>
</p:tagLst>
</file>

<file path=ppt/tags/tag137.xml><?xml version="1.0" encoding="utf-8"?>
<p:tagLst xmlns:p="http://schemas.openxmlformats.org/presentationml/2006/main">
  <p:tag name="AS_UNIQUEID" val="1183"/>
</p:tagLst>
</file>

<file path=ppt/tags/tag138.xml><?xml version="1.0" encoding="utf-8"?>
<p:tagLst xmlns:p="http://schemas.openxmlformats.org/presentationml/2006/main">
  <p:tag name="AS_UNIQUEID" val="1184"/>
</p:tagLst>
</file>

<file path=ppt/tags/tag139.xml><?xml version="1.0" encoding="utf-8"?>
<p:tagLst xmlns:p="http://schemas.openxmlformats.org/presentationml/2006/main">
  <p:tag name="AS_UNIQUEID" val="1185"/>
</p:tagLst>
</file>

<file path=ppt/tags/tag140.xml><?xml version="1.0" encoding="utf-8"?>
<p:tagLst xmlns:p="http://schemas.openxmlformats.org/presentationml/2006/main">
  <p:tag name="AS_UNIQUEID" val="1186"/>
</p:tagLst>
</file>

<file path=ppt/tags/tag141.xml><?xml version="1.0" encoding="utf-8"?>
<p:tagLst xmlns:p="http://schemas.openxmlformats.org/presentationml/2006/main">
  <p:tag name="AS_UNIQUEID" val="1187"/>
</p:tagLst>
</file>

<file path=ppt/tags/tag142.xml><?xml version="1.0" encoding="utf-8"?>
<p:tagLst xmlns:p="http://schemas.openxmlformats.org/presentationml/2006/main">
  <p:tag name="AS_UNIQUEID" val="1188"/>
</p:tagLst>
</file>

<file path=ppt/tags/tag143.xml><?xml version="1.0" encoding="utf-8"?>
<p:tagLst xmlns:p="http://schemas.openxmlformats.org/presentationml/2006/main">
  <p:tag name="AS_UNIQUEID" val="1189"/>
</p:tagLst>
</file>

<file path=ppt/tags/tag144.xml><?xml version="1.0" encoding="utf-8"?>
<p:tagLst xmlns:p="http://schemas.openxmlformats.org/presentationml/2006/main">
  <p:tag name="AS_UNIQUEID" val="1190"/>
</p:tagLst>
</file>

<file path=ppt/tags/tag145.xml><?xml version="1.0" encoding="utf-8"?>
<p:tagLst xmlns:p="http://schemas.openxmlformats.org/presentationml/2006/main">
  <p:tag name="AS_UNIQUEID" val="1191"/>
</p:tagLst>
</file>

<file path=ppt/tags/tag146.xml><?xml version="1.0" encoding="utf-8"?>
<p:tagLst xmlns:p="http://schemas.openxmlformats.org/presentationml/2006/main">
  <p:tag name="AS_UNIQUEID" val="1192"/>
</p:tagLst>
</file>

<file path=ppt/tags/tag147.xml><?xml version="1.0" encoding="utf-8"?>
<p:tagLst xmlns:p="http://schemas.openxmlformats.org/presentationml/2006/main">
  <p:tag name="AS_UNIQUEID" val="1193"/>
</p:tagLst>
</file>

<file path=ppt/tags/tag148.xml><?xml version="1.0" encoding="utf-8"?>
<p:tagLst xmlns:p="http://schemas.openxmlformats.org/presentationml/2006/main">
  <p:tag name="AS_UNIQUEID" val="1194"/>
</p:tagLst>
</file>

<file path=ppt/tags/tag149.xml><?xml version="1.0" encoding="utf-8"?>
<p:tagLst xmlns:p="http://schemas.openxmlformats.org/presentationml/2006/main">
  <p:tag name="AS_UNIQUEID" val="1195"/>
</p:tagLst>
</file>

<file path=ppt/tags/tag150.xml><?xml version="1.0" encoding="utf-8"?>
<p:tagLst xmlns:p="http://schemas.openxmlformats.org/presentationml/2006/main">
  <p:tag name="AS_UNIQUEID" val="1196"/>
</p:tagLst>
</file>

<file path=ppt/tags/tag151.xml><?xml version="1.0" encoding="utf-8"?>
<p:tagLst xmlns:p="http://schemas.openxmlformats.org/presentationml/2006/main">
  <p:tag name="AS_UNIQUEID" val="1197"/>
</p:tagLst>
</file>

<file path=ppt/tags/tag152.xml><?xml version="1.0" encoding="utf-8"?>
<p:tagLst xmlns:p="http://schemas.openxmlformats.org/presentationml/2006/main">
  <p:tag name="AS_UNIQUEID" val="1198"/>
</p:tagLst>
</file>

<file path=ppt/tags/tag153.xml><?xml version="1.0" encoding="utf-8"?>
<p:tagLst xmlns:p="http://schemas.openxmlformats.org/presentationml/2006/main">
  <p:tag name="AS_UNIQUEID" val="1199"/>
</p:tagLst>
</file>

<file path=ppt/tags/tag154.xml><?xml version="1.0" encoding="utf-8"?>
<p:tagLst xmlns:p="http://schemas.openxmlformats.org/presentationml/2006/main">
  <p:tag name="AS_UNIQUEID" val="1200"/>
</p:tagLst>
</file>

<file path=ppt/tags/tag155.xml><?xml version="1.0" encoding="utf-8"?>
<p:tagLst xmlns:p="http://schemas.openxmlformats.org/presentationml/2006/main">
  <p:tag name="AS_UNIQUEID" val="1201"/>
</p:tagLst>
</file>

<file path=ppt/tags/tag156.xml><?xml version="1.0" encoding="utf-8"?>
<p:tagLst xmlns:p="http://schemas.openxmlformats.org/presentationml/2006/main">
  <p:tag name="AS_UNIQUEID" val="1202"/>
</p:tagLst>
</file>

<file path=ppt/tags/tag157.xml><?xml version="1.0" encoding="utf-8"?>
<p:tagLst xmlns:p="http://schemas.openxmlformats.org/presentationml/2006/main">
  <p:tag name="AS_UNIQUEID" val="1203"/>
</p:tagLst>
</file>

<file path=ppt/tags/tag158.xml><?xml version="1.0" encoding="utf-8"?>
<p:tagLst xmlns:p="http://schemas.openxmlformats.org/presentationml/2006/main">
  <p:tag name="AS_UNIQUEID" val="1204"/>
</p:tagLst>
</file>

<file path=ppt/tags/tag159.xml><?xml version="1.0" encoding="utf-8"?>
<p:tagLst xmlns:p="http://schemas.openxmlformats.org/presentationml/2006/main">
  <p:tag name="AS_UNIQUEID" val="1205"/>
</p:tagLst>
</file>

<file path=ppt/tags/tag160.xml><?xml version="1.0" encoding="utf-8"?>
<p:tagLst xmlns:p="http://schemas.openxmlformats.org/presentationml/2006/main">
  <p:tag name="AS_UNIQUEID" val="1206"/>
</p:tagLst>
</file>

<file path=ppt/tags/tag161.xml><?xml version="1.0" encoding="utf-8"?>
<p:tagLst xmlns:p="http://schemas.openxmlformats.org/presentationml/2006/main">
  <p:tag name="AS_UNIQUEID" val="1207"/>
</p:tagLst>
</file>

<file path=ppt/tags/tag162.xml><?xml version="1.0" encoding="utf-8"?>
<p:tagLst xmlns:p="http://schemas.openxmlformats.org/presentationml/2006/main">
  <p:tag name="AS_UNIQUEID" val="1208"/>
</p:tagLst>
</file>

<file path=ppt/tags/tag163.xml><?xml version="1.0" encoding="utf-8"?>
<p:tagLst xmlns:p="http://schemas.openxmlformats.org/presentationml/2006/main">
  <p:tag name="AS_UNIQUEID" val="1209"/>
</p:tagLst>
</file>

<file path=ppt/tags/tag164.xml><?xml version="1.0" encoding="utf-8"?>
<p:tagLst xmlns:p="http://schemas.openxmlformats.org/presentationml/2006/main">
  <p:tag name="AS_UNIQUEID" val="1210"/>
</p:tagLst>
</file>

<file path=ppt/tags/tag165.xml><?xml version="1.0" encoding="utf-8"?>
<p:tagLst xmlns:p="http://schemas.openxmlformats.org/presentationml/2006/main">
  <p:tag name="AS_UNIQUEID" val="1211"/>
</p:tagLst>
</file>

<file path=ppt/tags/tag166.xml><?xml version="1.0" encoding="utf-8"?>
<p:tagLst xmlns:p="http://schemas.openxmlformats.org/presentationml/2006/main">
  <p:tag name="AS_UNIQUEID" val="1212"/>
</p:tagLst>
</file>

<file path=ppt/tags/tag167.xml><?xml version="1.0" encoding="utf-8"?>
<p:tagLst xmlns:p="http://schemas.openxmlformats.org/presentationml/2006/main">
  <p:tag name="AS_UNIQUEID" val="1213"/>
</p:tagLst>
</file>

<file path=ppt/tags/tag168.xml><?xml version="1.0" encoding="utf-8"?>
<p:tagLst xmlns:p="http://schemas.openxmlformats.org/presentationml/2006/main">
  <p:tag name="AS_UNIQUEID" val="1214"/>
</p:tagLst>
</file>

<file path=ppt/tags/tag169.xml><?xml version="1.0" encoding="utf-8"?>
<p:tagLst xmlns:p="http://schemas.openxmlformats.org/presentationml/2006/main">
  <p:tag name="AS_UNIQUEID" val="1215"/>
</p:tagLst>
</file>

<file path=ppt/tags/tag170.xml><?xml version="1.0" encoding="utf-8"?>
<p:tagLst xmlns:p="http://schemas.openxmlformats.org/presentationml/2006/main">
  <p:tag name="AS_UNIQUEID" val="1216"/>
</p:tagLst>
</file>

<file path=ppt/tags/tag171.xml><?xml version="1.0" encoding="utf-8"?>
<p:tagLst xmlns:p="http://schemas.openxmlformats.org/presentationml/2006/main">
  <p:tag name="AS_UNIQUEID" val="1217"/>
</p:tagLst>
</file>

<file path=ppt/tags/tag172.xml><?xml version="1.0" encoding="utf-8"?>
<p:tagLst xmlns:p="http://schemas.openxmlformats.org/presentationml/2006/main">
  <p:tag name="AS_UNIQUEID" val="1218"/>
</p:tagLst>
</file>

<file path=ppt/tags/tag173.xml><?xml version="1.0" encoding="utf-8"?>
<p:tagLst xmlns:p="http://schemas.openxmlformats.org/presentationml/2006/main">
  <p:tag name="AS_UNIQUEID" val="1219"/>
</p:tagLst>
</file>

<file path=ppt/tags/tag174.xml><?xml version="1.0" encoding="utf-8"?>
<p:tagLst xmlns:p="http://schemas.openxmlformats.org/presentationml/2006/main">
  <p:tag name="AS_UNIQUEID" val="1220"/>
</p:tagLst>
</file>

<file path=ppt/tags/tag175.xml><?xml version="1.0" encoding="utf-8"?>
<p:tagLst xmlns:p="http://schemas.openxmlformats.org/presentationml/2006/main">
  <p:tag name="AS_UNIQUEID" val="1221"/>
</p:tagLst>
</file>

<file path=ppt/tags/tag176.xml><?xml version="1.0" encoding="utf-8"?>
<p:tagLst xmlns:p="http://schemas.openxmlformats.org/presentationml/2006/main">
  <p:tag name="AS_UNIQUEID" val="1222"/>
</p:tagLst>
</file>

<file path=ppt/tags/tag177.xml><?xml version="1.0" encoding="utf-8"?>
<p:tagLst xmlns:p="http://schemas.openxmlformats.org/presentationml/2006/main">
  <p:tag name="AS_UNIQUEID" val="1223"/>
</p:tagLst>
</file>

<file path=ppt/tags/tag178.xml><?xml version="1.0" encoding="utf-8"?>
<p:tagLst xmlns:p="http://schemas.openxmlformats.org/presentationml/2006/main">
  <p:tag name="AS_UNIQUEID" val="1224"/>
</p:tagLst>
</file>

<file path=ppt/tags/tag179.xml><?xml version="1.0" encoding="utf-8"?>
<p:tagLst xmlns:p="http://schemas.openxmlformats.org/presentationml/2006/main">
  <p:tag name="AS_UNIQUEID" val="1225"/>
</p:tagLst>
</file>

<file path=ppt/tags/tag180.xml><?xml version="1.0" encoding="utf-8"?>
<p:tagLst xmlns:p="http://schemas.openxmlformats.org/presentationml/2006/main">
  <p:tag name="AS_UNIQUEID" val="1226"/>
</p:tagLst>
</file>

<file path=ppt/tags/tag181.xml><?xml version="1.0" encoding="utf-8"?>
<p:tagLst xmlns:p="http://schemas.openxmlformats.org/presentationml/2006/main">
  <p:tag name="AS_UNIQUEID" val="1227"/>
</p:tagLst>
</file>

<file path=ppt/tags/tag182.xml><?xml version="1.0" encoding="utf-8"?>
<p:tagLst xmlns:p="http://schemas.openxmlformats.org/presentationml/2006/main">
  <p:tag name="AS_UNIQUEID" val="1228"/>
</p:tagLst>
</file>

<file path=ppt/tags/tag183.xml><?xml version="1.0" encoding="utf-8"?>
<p:tagLst xmlns:p="http://schemas.openxmlformats.org/presentationml/2006/main">
  <p:tag name="AS_UNIQUEID" val="1229"/>
</p:tagLst>
</file>

<file path=ppt/tags/tag184.xml><?xml version="1.0" encoding="utf-8"?>
<p:tagLst xmlns:p="http://schemas.openxmlformats.org/presentationml/2006/main">
  <p:tag name="AS_UNIQUEID" val="1230"/>
</p:tagLst>
</file>

<file path=ppt/tags/tag185.xml><?xml version="1.0" encoding="utf-8"?>
<p:tagLst xmlns:p="http://schemas.openxmlformats.org/presentationml/2006/main">
  <p:tag name="AS_UNIQUEID" val="1231"/>
</p:tagLst>
</file>

<file path=ppt/tags/tag186.xml><?xml version="1.0" encoding="utf-8"?>
<p:tagLst xmlns:p="http://schemas.openxmlformats.org/presentationml/2006/main">
  <p:tag name="AS_UNIQUEID" val="1232"/>
</p:tagLst>
</file>

<file path=ppt/tags/tag187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8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9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AS_UNIQUEID" val="1233"/>
</p:tagLst>
</file>

<file path=ppt/tags/tag195.xml><?xml version="1.0" encoding="utf-8"?>
<p:tagLst xmlns:p="http://schemas.openxmlformats.org/presentationml/2006/main">
  <p:tag name="AS_UNIQUEID" val="693"/>
</p:tagLst>
</file>

<file path=ppt/tags/tag196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697"/>
</p:tagLst>
</file>

<file path=ppt/tags/tag200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1"/>
</p:tagLst>
</file>

<file path=ppt/tags/tag204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5"/>
</p:tagLst>
</file>

<file path=ppt/tags/tag208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9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1.xml><?xml version="1.0" encoding="utf-8"?>
<p:tagLst xmlns:p="http://schemas.openxmlformats.org/presentationml/2006/main">
  <p:tag name="AS_UNIQUEID" val="1234"/>
</p:tagLst>
</file>

<file path=ppt/tags/tag212.xml><?xml version="1.0" encoding="utf-8"?>
<p:tagLst xmlns:p="http://schemas.openxmlformats.org/presentationml/2006/main">
  <p:tag name="AS_UNIQUEID" val="679"/>
</p:tagLst>
</file>

<file path=ppt/tags/tag213.xml><?xml version="1.0" encoding="utf-8"?>
<p:tagLst xmlns:p="http://schemas.openxmlformats.org/presentationml/2006/main">
  <p:tag name="AS_UNIQUEID" val="680"/>
</p:tagLst>
</file>

<file path=ppt/tags/tag21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AS_UNIQUEID" val="682"/>
</p:tagLst>
</file>

<file path=ppt/tags/tag216.xml><?xml version="1.0" encoding="utf-8"?>
<p:tagLst xmlns:p="http://schemas.openxmlformats.org/presentationml/2006/main">
  <p:tag name="AS_UNIQUEID" val="683"/>
</p:tagLst>
</file>

<file path=ppt/tags/tag217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AS_UNIQUEID" val="676"/>
</p:tagLst>
</file>

<file path=ppt/tags/tag219.xml><?xml version="1.0" encoding="utf-8"?>
<p:tagLst xmlns:p="http://schemas.openxmlformats.org/presentationml/2006/main">
  <p:tag name="AS_UNIQUEID" val="677"/>
</p:tagLst>
</file>

<file path=ppt/tags/tag220.xml><?xml version="1.0" encoding="utf-8"?>
<p:tagLst xmlns:p="http://schemas.openxmlformats.org/presentationml/2006/main">
  <p:tag name="AS_UNIQUEID" val="678"/>
</p:tagLst>
</file>

<file path=ppt/tags/tag221.xml><?xml version="1.0" encoding="utf-8"?>
<p:tagLst xmlns:p="http://schemas.openxmlformats.org/presentationml/2006/main">
  <p:tag name="AS_UNIQUEID" val="664"/>
</p:tagLst>
</file>

<file path=ppt/tags/tag222.xml><?xml version="1.0" encoding="utf-8"?>
<p:tagLst xmlns:p="http://schemas.openxmlformats.org/presentationml/2006/main">
  <p:tag name="AS_UNIQUEID" val="665"/>
</p:tagLst>
</file>

<file path=ppt/tags/tag223.xml><?xml version="1.0" encoding="utf-8"?>
<p:tagLst xmlns:p="http://schemas.openxmlformats.org/presentationml/2006/main">
  <p:tag name="AS_UNIQUEID" val="666"/>
</p:tagLst>
</file>

<file path=ppt/tags/tag224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6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7.xml><?xml version="1.0" encoding="utf-8"?>
<p:tagLst xmlns:p="http://schemas.openxmlformats.org/presentationml/2006/main">
  <p:tag name="AS_UNIQUEID" val="711"/>
</p:tagLst>
</file>

<file path=ppt/tags/tag228.xml><?xml version="1.0" encoding="utf-8"?>
<p:tagLst xmlns:p="http://schemas.openxmlformats.org/presentationml/2006/main">
  <p:tag name="AS_UNIQUEID" val="712"/>
</p:tagLst>
</file>

<file path=ppt/tags/tag229.xml><?xml version="1.0" encoding="utf-8"?>
<p:tagLst xmlns:p="http://schemas.openxmlformats.org/presentationml/2006/main">
  <p:tag name="AS_UNIQUEID" val="1235"/>
</p:tagLst>
</file>

<file path=ppt/tags/tag230.xml><?xml version="1.0" encoding="utf-8"?>
<p:tagLst xmlns:p="http://schemas.openxmlformats.org/presentationml/2006/main">
  <p:tag name="AS_UNIQUEID" val="1236"/>
</p:tagLst>
</file>

<file path=ppt/tags/tag231.xml><?xml version="1.0" encoding="utf-8"?>
<p:tagLst xmlns:p="http://schemas.openxmlformats.org/presentationml/2006/main">
  <p:tag name="AS_UNIQUEID" val="1237"/>
</p:tagLst>
</file>

<file path=ppt/tags/tag232.xml><?xml version="1.0" encoding="utf-8"?>
<p:tagLst xmlns:p="http://schemas.openxmlformats.org/presentationml/2006/main">
  <p:tag name="AS_UNIQUEID" val="1238"/>
</p:tagLst>
</file>

<file path=ppt/tags/tag233.xml><?xml version="1.0" encoding="utf-8"?>
<p:tagLst xmlns:p="http://schemas.openxmlformats.org/presentationml/2006/main">
  <p:tag name="AS_UNIQUEID" val="1239"/>
</p:tagLst>
</file>

<file path=ppt/tags/tag234.xml><?xml version="1.0" encoding="utf-8"?>
<p:tagLst xmlns:p="http://schemas.openxmlformats.org/presentationml/2006/main">
  <p:tag name="AS_UNIQUEID" val="1240"/>
</p:tagLst>
</file>

<file path=ppt/tags/tag235.xml><?xml version="1.0" encoding="utf-8"?>
<p:tagLst xmlns:p="http://schemas.openxmlformats.org/presentationml/2006/main">
  <p:tag name="AS_UNIQUEID" val="1241"/>
</p:tagLst>
</file>

<file path=ppt/tags/tag236.xml><?xml version="1.0" encoding="utf-8"?>
<p:tagLst xmlns:p="http://schemas.openxmlformats.org/presentationml/2006/main">
  <p:tag name="AS_UNIQUEID" val="1242"/>
</p:tagLst>
</file>

<file path=ppt/tags/tag237.xml><?xml version="1.0" encoding="utf-8"?>
<p:tagLst xmlns:p="http://schemas.openxmlformats.org/presentationml/2006/main">
  <p:tag name="AS_UNIQUEID" val="1243"/>
</p:tagLst>
</file>

<file path=ppt/tags/tag238.xml><?xml version="1.0" encoding="utf-8"?>
<p:tagLst xmlns:p="http://schemas.openxmlformats.org/presentationml/2006/main">
  <p:tag name="AS_UNIQUEID" val="1244"/>
</p:tagLst>
</file>

<file path=ppt/tags/tag239.xml><?xml version="1.0" encoding="utf-8"?>
<p:tagLst xmlns:p="http://schemas.openxmlformats.org/presentationml/2006/main">
  <p:tag name="AS_UNIQUEID" val="1245"/>
</p:tagLst>
</file>

<file path=ppt/tags/tag240.xml><?xml version="1.0" encoding="utf-8"?>
<p:tagLst xmlns:p="http://schemas.openxmlformats.org/presentationml/2006/main">
  <p:tag name="AS_UNIQUEID" val="1246"/>
</p:tagLst>
</file>

<file path=ppt/tags/tag241.xml><?xml version="1.0" encoding="utf-8"?>
<p:tagLst xmlns:p="http://schemas.openxmlformats.org/presentationml/2006/main">
  <p:tag name="AS_UNIQUEID" val="1247"/>
</p:tagLst>
</file>

<file path=ppt/tags/tag242.xml><?xml version="1.0" encoding="utf-8"?>
<p:tagLst xmlns:p="http://schemas.openxmlformats.org/presentationml/2006/main">
  <p:tag name="AS_UNIQUEID" val="1248"/>
</p:tagLst>
</file>

<file path=ppt/tags/tag243.xml><?xml version="1.0" encoding="utf-8"?>
<p:tagLst xmlns:p="http://schemas.openxmlformats.org/presentationml/2006/main">
  <p:tag name="AS_UNIQUEID" val="1249"/>
</p:tagLst>
</file>

<file path=ppt/tags/tag244.xml><?xml version="1.0" encoding="utf-8"?>
<p:tagLst xmlns:p="http://schemas.openxmlformats.org/presentationml/2006/main">
  <p:tag name="AS_UNIQUEID" val="1250"/>
</p:tagLst>
</file>

<file path=ppt/tags/tag245.xml><?xml version="1.0" encoding="utf-8"?>
<p:tagLst xmlns:p="http://schemas.openxmlformats.org/presentationml/2006/main">
  <p:tag name="AS_UNIQUEID" val="1251"/>
</p:tagLst>
</file>

<file path=ppt/tags/tag246.xml><?xml version="1.0" encoding="utf-8"?>
<p:tagLst xmlns:p="http://schemas.openxmlformats.org/presentationml/2006/main">
  <p:tag name="AS_UNIQUEID" val="1252"/>
</p:tagLst>
</file>

<file path=ppt/tags/tag247.xml><?xml version="1.0" encoding="utf-8"?>
<p:tagLst xmlns:p="http://schemas.openxmlformats.org/presentationml/2006/main">
  <p:tag name="AS_UNIQUEID" val="1253"/>
</p:tagLst>
</file>

<file path=ppt/tags/tag248.xml><?xml version="1.0" encoding="utf-8"?>
<p:tagLst xmlns:p="http://schemas.openxmlformats.org/presentationml/2006/main">
  <p:tag name="AS_UNIQUEID" val="1254"/>
</p:tagLst>
</file>

<file path=ppt/tags/tag249.xml><?xml version="1.0" encoding="utf-8"?>
<p:tagLst xmlns:p="http://schemas.openxmlformats.org/presentationml/2006/main">
  <p:tag name="AS_UNIQUEID" val="1255"/>
</p:tagLst>
</file>

<file path=ppt/tags/tag250.xml><?xml version="1.0" encoding="utf-8"?>
<p:tagLst xmlns:p="http://schemas.openxmlformats.org/presentationml/2006/main">
  <p:tag name="AS_UNIQUEID" val="1256"/>
</p:tagLst>
</file>

<file path=ppt/tags/tag251.xml><?xml version="1.0" encoding="utf-8"?>
<p:tagLst xmlns:p="http://schemas.openxmlformats.org/presentationml/2006/main">
  <p:tag name="AS_UNIQUEID" val="1257"/>
</p:tagLst>
</file>

<file path=ppt/tags/tag252.xml><?xml version="1.0" encoding="utf-8"?>
<p:tagLst xmlns:p="http://schemas.openxmlformats.org/presentationml/2006/main">
  <p:tag name="AS_UNIQUEID" val="1258"/>
</p:tagLst>
</file>

<file path=ppt/tags/tag253.xml><?xml version="1.0" encoding="utf-8"?>
<p:tagLst xmlns:p="http://schemas.openxmlformats.org/presentationml/2006/main">
  <p:tag name="AS_UNIQUEID" val="1259"/>
</p:tagLst>
</file>

<file path=ppt/tags/tag254.xml><?xml version="1.0" encoding="utf-8"?>
<p:tagLst xmlns:p="http://schemas.openxmlformats.org/presentationml/2006/main">
  <p:tag name="AS_UNIQUEID" val="1260"/>
</p:tagLst>
</file>

<file path=ppt/tags/tag255.xml><?xml version="1.0" encoding="utf-8"?>
<p:tagLst xmlns:p="http://schemas.openxmlformats.org/presentationml/2006/main">
  <p:tag name="AS_UNIQUEID" val="1261"/>
</p:tagLst>
</file>

<file path=ppt/tags/tag256.xml><?xml version="1.0" encoding="utf-8"?>
<p:tagLst xmlns:p="http://schemas.openxmlformats.org/presentationml/2006/main">
  <p:tag name="AS_UNIQUEID" val="1262"/>
</p:tagLst>
</file>

<file path=ppt/tags/tag257.xml><?xml version="1.0" encoding="utf-8"?>
<p:tagLst xmlns:p="http://schemas.openxmlformats.org/presentationml/2006/main">
  <p:tag name="AS_UNIQUEID" val="1263"/>
</p:tagLst>
</file>

<file path=ppt/tags/tag258.xml><?xml version="1.0" encoding="utf-8"?>
<p:tagLst xmlns:p="http://schemas.openxmlformats.org/presentationml/2006/main">
  <p:tag name="AS_UNIQUEID" val="1264"/>
</p:tagLst>
</file>

<file path=ppt/tags/tag259.xml><?xml version="1.0" encoding="utf-8"?>
<p:tagLst xmlns:p="http://schemas.openxmlformats.org/presentationml/2006/main">
  <p:tag name="AS_UNIQUEID" val="1265"/>
</p:tagLst>
</file>

<file path=ppt/tags/tag260.xml><?xml version="1.0" encoding="utf-8"?>
<p:tagLst xmlns:p="http://schemas.openxmlformats.org/presentationml/2006/main">
  <p:tag name="AS_UNIQUEID" val="1266"/>
</p:tagLst>
</file>

<file path=ppt/tags/tag261.xml><?xml version="1.0" encoding="utf-8"?>
<p:tagLst xmlns:p="http://schemas.openxmlformats.org/presentationml/2006/main">
  <p:tag name="AS_UNIQUEID" val="1267"/>
</p:tagLst>
</file>

<file path=ppt/tags/tag262.xml><?xml version="1.0" encoding="utf-8"?>
<p:tagLst xmlns:p="http://schemas.openxmlformats.org/presentationml/2006/main">
  <p:tag name="AS_UNIQUEID" val="1268"/>
</p:tagLst>
</file>

<file path=ppt/tags/tag263.xml><?xml version="1.0" encoding="utf-8"?>
<p:tagLst xmlns:p="http://schemas.openxmlformats.org/presentationml/2006/main">
  <p:tag name="AS_UNIQUEID" val="1269"/>
</p:tagLst>
</file>

<file path=ppt/tags/tag264.xml><?xml version="1.0" encoding="utf-8"?>
<p:tagLst xmlns:p="http://schemas.openxmlformats.org/presentationml/2006/main">
  <p:tag name="AS_UNIQUEID" val="1270"/>
</p:tagLst>
</file>

<file path=ppt/tags/tag265.xml><?xml version="1.0" encoding="utf-8"?>
<p:tagLst xmlns:p="http://schemas.openxmlformats.org/presentationml/2006/main">
  <p:tag name="AS_UNIQUEID" val="1271"/>
</p:tagLst>
</file>

<file path=ppt/tags/tag266.xml><?xml version="1.0" encoding="utf-8"?>
<p:tagLst xmlns:p="http://schemas.openxmlformats.org/presentationml/2006/main">
  <p:tag name="AS_UNIQUEID" val="1272"/>
</p:tagLst>
</file>

<file path=ppt/tags/tag267.xml><?xml version="1.0" encoding="utf-8"?>
<p:tagLst xmlns:p="http://schemas.openxmlformats.org/presentationml/2006/main">
  <p:tag name="AS_UNIQUEID" val="1273"/>
</p:tagLst>
</file>

<file path=ppt/tags/tag268.xml><?xml version="1.0" encoding="utf-8"?>
<p:tagLst xmlns:p="http://schemas.openxmlformats.org/presentationml/2006/main">
  <p:tag name="AS_UNIQUEID" val="1274"/>
</p:tagLst>
</file>

<file path=ppt/tags/tag269.xml><?xml version="1.0" encoding="utf-8"?>
<p:tagLst xmlns:p="http://schemas.openxmlformats.org/presentationml/2006/main">
  <p:tag name="AS_UNIQUEID" val="1275"/>
</p:tagLst>
</file>

<file path=ppt/tags/tag270.xml><?xml version="1.0" encoding="utf-8"?>
<p:tagLst xmlns:p="http://schemas.openxmlformats.org/presentationml/2006/main">
  <p:tag name="AS_UNIQUEID" val="1276"/>
</p:tagLst>
</file>

<file path=ppt/tags/tag271.xml><?xml version="1.0" encoding="utf-8"?>
<p:tagLst xmlns:p="http://schemas.openxmlformats.org/presentationml/2006/main">
  <p:tag name="AS_UNIQUEID" val="1277"/>
</p:tagLst>
</file>

<file path=ppt/tags/tag272.xml><?xml version="1.0" encoding="utf-8"?>
<p:tagLst xmlns:p="http://schemas.openxmlformats.org/presentationml/2006/main">
  <p:tag name="AS_UNIQUEID" val="1278"/>
</p:tagLst>
</file>

<file path=ppt/tags/tag273.xml><?xml version="1.0" encoding="utf-8"?>
<p:tagLst xmlns:p="http://schemas.openxmlformats.org/presentationml/2006/main">
  <p:tag name="AS_UNIQUEID" val="1279"/>
</p:tagLst>
</file>

<file path=ppt/tags/tag274.xml><?xml version="1.0" encoding="utf-8"?>
<p:tagLst xmlns:p="http://schemas.openxmlformats.org/presentationml/2006/main">
  <p:tag name="AS_UNIQUEID" val="1280"/>
</p:tagLst>
</file>

<file path=ppt/tags/tag275.xml><?xml version="1.0" encoding="utf-8"?>
<p:tagLst xmlns:p="http://schemas.openxmlformats.org/presentationml/2006/main">
  <p:tag name="AS_UNIQUEID" val="1281"/>
</p:tagLst>
</file>

<file path=ppt/tags/tag276.xml><?xml version="1.0" encoding="utf-8"?>
<p:tagLst xmlns:p="http://schemas.openxmlformats.org/presentationml/2006/main">
  <p:tag name="AS_UNIQUEID" val="1282"/>
</p:tagLst>
</file>

<file path=ppt/tags/tag277.xml><?xml version="1.0" encoding="utf-8"?>
<p:tagLst xmlns:p="http://schemas.openxmlformats.org/presentationml/2006/main">
  <p:tag name="AS_UNIQUEID" val="1283"/>
</p:tagLst>
</file>

<file path=ppt/tags/tag278.xml><?xml version="1.0" encoding="utf-8"?>
<p:tagLst xmlns:p="http://schemas.openxmlformats.org/presentationml/2006/main">
  <p:tag name="AS_UNIQUEID" val="1284"/>
</p:tagLst>
</file>

<file path=ppt/tags/tag279.xml><?xml version="1.0" encoding="utf-8"?>
<p:tagLst xmlns:p="http://schemas.openxmlformats.org/presentationml/2006/main">
  <p:tag name="AS_UNIQUEID" val="1285"/>
</p:tagLst>
</file>

<file path=ppt/tags/tag280.xml><?xml version="1.0" encoding="utf-8"?>
<p:tagLst xmlns:p="http://schemas.openxmlformats.org/presentationml/2006/main">
  <p:tag name="AS_UNIQUEID" val="1286"/>
</p:tagLst>
</file>

<file path=ppt/tags/tag281.xml><?xml version="1.0" encoding="utf-8"?>
<p:tagLst xmlns:p="http://schemas.openxmlformats.org/presentationml/2006/main">
  <p:tag name="AS_UNIQUEID" val="1287"/>
</p:tagLst>
</file>

<file path=ppt/tags/tag282.xml><?xml version="1.0" encoding="utf-8"?>
<p:tagLst xmlns:p="http://schemas.openxmlformats.org/presentationml/2006/main">
  <p:tag name="AS_UNIQUEID" val="1288"/>
</p:tagLst>
</file>

<file path=ppt/tags/tag283.xml><?xml version="1.0" encoding="utf-8"?>
<p:tagLst xmlns:p="http://schemas.openxmlformats.org/presentationml/2006/main">
  <p:tag name="AS_UNIQUEID" val="1289"/>
</p:tagLst>
</file>

<file path=ppt/tags/tag284.xml><?xml version="1.0" encoding="utf-8"?>
<p:tagLst xmlns:p="http://schemas.openxmlformats.org/presentationml/2006/main">
  <p:tag name="AS_UNIQUEID" val="1290"/>
</p:tagLst>
</file>

<file path=ppt/tags/tag285.xml><?xml version="1.0" encoding="utf-8"?>
<p:tagLst xmlns:p="http://schemas.openxmlformats.org/presentationml/2006/main">
  <p:tag name="AS_UNIQUEID" val="1291"/>
</p:tagLst>
</file>

<file path=ppt/tags/tag286.xml><?xml version="1.0" encoding="utf-8"?>
<p:tagLst xmlns:p="http://schemas.openxmlformats.org/presentationml/2006/main">
  <p:tag name="AS_UNIQUEID" val="1292"/>
</p:tagLst>
</file>

<file path=ppt/tags/tag287.xml><?xml version="1.0" encoding="utf-8"?>
<p:tagLst xmlns:p="http://schemas.openxmlformats.org/presentationml/2006/main">
  <p:tag name="AS_UNIQUEID" val="1293"/>
</p:tagLst>
</file>

<file path=ppt/tags/tag288.xml><?xml version="1.0" encoding="utf-8"?>
<p:tagLst xmlns:p="http://schemas.openxmlformats.org/presentationml/2006/main">
  <p:tag name="AS_UNIQUEID" val="1294"/>
</p:tagLst>
</file>

<file path=ppt/tags/tag289.xml><?xml version="1.0" encoding="utf-8"?>
<p:tagLst xmlns:p="http://schemas.openxmlformats.org/presentationml/2006/main">
  <p:tag name="AS_UNIQUEID" val="1295"/>
</p:tagLst>
</file>

<file path=ppt/tags/tag290.xml><?xml version="1.0" encoding="utf-8"?>
<p:tagLst xmlns:p="http://schemas.openxmlformats.org/presentationml/2006/main">
  <p:tag name="AS_UNIQUEID" val="1296"/>
</p:tagLst>
</file>

<file path=ppt/tags/tag291.xml><?xml version="1.0" encoding="utf-8"?>
<p:tagLst xmlns:p="http://schemas.openxmlformats.org/presentationml/2006/main">
  <p:tag name="AS_UNIQUEID" val="1297"/>
</p:tagLst>
</file>

<file path=ppt/tags/tag292.xml><?xml version="1.0" encoding="utf-8"?>
<p:tagLst xmlns:p="http://schemas.openxmlformats.org/presentationml/2006/main">
  <p:tag name="AS_UNIQUEID" val="1298"/>
</p:tagLst>
</file>

<file path=ppt/tags/tag293.xml><?xml version="1.0" encoding="utf-8"?>
<p:tagLst xmlns:p="http://schemas.openxmlformats.org/presentationml/2006/main">
  <p:tag name="AS_UNIQUEID" val="1299"/>
</p:tagLst>
</file>

<file path=ppt/tags/tag294.xml><?xml version="1.0" encoding="utf-8"?>
<p:tagLst xmlns:p="http://schemas.openxmlformats.org/presentationml/2006/main">
  <p:tag name="AS_UNIQUEID" val="1300"/>
</p:tagLst>
</file>

<file path=ppt/tags/tag295.xml><?xml version="1.0" encoding="utf-8"?>
<p:tagLst xmlns:p="http://schemas.openxmlformats.org/presentationml/2006/main">
  <p:tag name="AS_UNIQUEID" val="1301"/>
</p:tagLst>
</file>

<file path=ppt/tags/tag296.xml><?xml version="1.0" encoding="utf-8"?>
<p:tagLst xmlns:p="http://schemas.openxmlformats.org/presentationml/2006/main">
  <p:tag name="AS_UNIQUEID" val="1302"/>
</p:tagLst>
</file>

<file path=ppt/tags/tag297.xml><?xml version="1.0" encoding="utf-8"?>
<p:tagLst xmlns:p="http://schemas.openxmlformats.org/presentationml/2006/main">
  <p:tag name="AS_UNIQUEID" val="1303"/>
</p:tagLst>
</file>

<file path=ppt/tags/tag298.xml><?xml version="1.0" encoding="utf-8"?>
<p:tagLst xmlns:p="http://schemas.openxmlformats.org/presentationml/2006/main">
  <p:tag name="AS_UNIQUEID" val="1304"/>
</p:tagLst>
</file>

<file path=ppt/tags/tag299.xml><?xml version="1.0" encoding="utf-8"?>
<p:tagLst xmlns:p="http://schemas.openxmlformats.org/presentationml/2006/main">
  <p:tag name="AS_UNIQUEID" val="1305"/>
</p:tagLst>
</file>

<file path=ppt/tags/tag300.xml><?xml version="1.0" encoding="utf-8"?>
<p:tagLst xmlns:p="http://schemas.openxmlformats.org/presentationml/2006/main">
  <p:tag name="AS_UNIQUEID" val="1306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1308"/>
</p:tagLst>
</file>

<file path=ppt/tags/tag303.xml><?xml version="1.0" encoding="utf-8"?>
<p:tagLst xmlns:p="http://schemas.openxmlformats.org/presentationml/2006/main">
  <p:tag name="AS_UNIQUEID" val="1309"/>
</p:tagLst>
</file>

<file path=ppt/tags/tag304.xml><?xml version="1.0" encoding="utf-8"?>
<p:tagLst xmlns:p="http://schemas.openxmlformats.org/presentationml/2006/main">
  <p:tag name="AS_UNIQUEID" val="1310"/>
</p:tagLst>
</file>

<file path=ppt/tags/tag305.xml><?xml version="1.0" encoding="utf-8"?>
<p:tagLst xmlns:p="http://schemas.openxmlformats.org/presentationml/2006/main">
  <p:tag name="AS_UNIQUEID" val="1311"/>
</p:tagLst>
</file>

<file path=ppt/tags/tag306.xml><?xml version="1.0" encoding="utf-8"?>
<p:tagLst xmlns:p="http://schemas.openxmlformats.org/presentationml/2006/main">
  <p:tag name="AS_UNIQUEID" val="1312"/>
</p:tagLst>
</file>

<file path=ppt/tags/tag307.xml><?xml version="1.0" encoding="utf-8"?>
<p:tagLst xmlns:p="http://schemas.openxmlformats.org/presentationml/2006/main">
  <p:tag name="AS_UNIQUEID" val="1313"/>
</p:tagLst>
</file>

<file path=ppt/tags/tag308.xml><?xml version="1.0" encoding="utf-8"?>
<p:tagLst xmlns:p="http://schemas.openxmlformats.org/presentationml/2006/main">
  <p:tag name="AS_UNIQUEID" val="1314"/>
</p:tagLst>
</file>

<file path=ppt/tags/tag309.xml><?xml version="1.0" encoding="utf-8"?>
<p:tagLst xmlns:p="http://schemas.openxmlformats.org/presentationml/2006/main">
  <p:tag name="AS_UNIQUEID" val="1315"/>
</p:tagLst>
</file>

<file path=ppt/tags/tag310.xml><?xml version="1.0" encoding="utf-8"?>
<p:tagLst xmlns:p="http://schemas.openxmlformats.org/presentationml/2006/main">
  <p:tag name="AS_UNIQUEID" val="1316"/>
</p:tagLst>
</file>

<file path=ppt/tags/tag311.xml><?xml version="1.0" encoding="utf-8"?>
<p:tagLst xmlns:p="http://schemas.openxmlformats.org/presentationml/2006/main">
  <p:tag name="AS_UNIQUEID" val="1317"/>
</p:tagLst>
</file>

<file path=ppt/tags/tag312.xml><?xml version="1.0" encoding="utf-8"?>
<p:tagLst xmlns:p="http://schemas.openxmlformats.org/presentationml/2006/main">
  <p:tag name="AS_UNIQUEID" val="1318"/>
</p:tagLst>
</file>

<file path=ppt/tags/tag313.xml><?xml version="1.0" encoding="utf-8"?>
<p:tagLst xmlns:p="http://schemas.openxmlformats.org/presentationml/2006/main">
  <p:tag name="AS_UNIQUEID" val="1319"/>
</p:tagLst>
</file>

<file path=ppt/tags/tag314.xml><?xml version="1.0" encoding="utf-8"?>
<p:tagLst xmlns:p="http://schemas.openxmlformats.org/presentationml/2006/main">
  <p:tag name="AS_UNIQUEID" val="1320"/>
</p:tagLst>
</file>

<file path=ppt/tags/tag315.xml><?xml version="1.0" encoding="utf-8"?>
<p:tagLst xmlns:p="http://schemas.openxmlformats.org/presentationml/2006/main">
  <p:tag name="AS_UNIQUEID" val="1321"/>
</p:tagLst>
</file>

<file path=ppt/tags/tag316.xml><?xml version="1.0" encoding="utf-8"?>
<p:tagLst xmlns:p="http://schemas.openxmlformats.org/presentationml/2006/main">
  <p:tag name="AS_UNIQUEID" val="1322"/>
</p:tagLst>
</file>

<file path=ppt/tags/tag317.xml><?xml version="1.0" encoding="utf-8"?>
<p:tagLst xmlns:p="http://schemas.openxmlformats.org/presentationml/2006/main">
  <p:tag name="AS_UNIQUEID" val="1323"/>
</p:tagLst>
</file>

<file path=ppt/tags/tag318.xml><?xml version="1.0" encoding="utf-8"?>
<p:tagLst xmlns:p="http://schemas.openxmlformats.org/presentationml/2006/main">
  <p:tag name="AS_UNIQUEID" val="1324"/>
</p:tagLst>
</file>

<file path=ppt/tags/tag319.xml><?xml version="1.0" encoding="utf-8"?>
<p:tagLst xmlns:p="http://schemas.openxmlformats.org/presentationml/2006/main">
  <p:tag name="AS_UNIQUEID" val="1325"/>
</p:tagLst>
</file>

<file path=ppt/tags/tag320.xml><?xml version="1.0" encoding="utf-8"?>
<p:tagLst xmlns:p="http://schemas.openxmlformats.org/presentationml/2006/main">
  <p:tag name="AS_UNIQUEID" val="1326"/>
</p:tagLst>
</file>

<file path=ppt/tags/tag321.xml><?xml version="1.0" encoding="utf-8"?>
<p:tagLst xmlns:p="http://schemas.openxmlformats.org/presentationml/2006/main">
  <p:tag name="AS_UNIQUEID" val="1327"/>
</p:tagLst>
</file>

<file path=ppt/tags/tag322.xml><?xml version="1.0" encoding="utf-8"?>
<p:tagLst xmlns:p="http://schemas.openxmlformats.org/presentationml/2006/main">
  <p:tag name="AS_UNIQUEID" val="1328"/>
</p:tagLst>
</file>

<file path=ppt/tags/tag323.xml><?xml version="1.0" encoding="utf-8"?>
<p:tagLst xmlns:p="http://schemas.openxmlformats.org/presentationml/2006/main">
  <p:tag name="AS_UNIQUEID" val="1329"/>
</p:tagLst>
</file>

<file path=ppt/tags/tag324.xml><?xml version="1.0" encoding="utf-8"?>
<p:tagLst xmlns:p="http://schemas.openxmlformats.org/presentationml/2006/main">
  <p:tag name="AS_UNIQUEID" val="1330"/>
</p:tagLst>
</file>

<file path=ppt/tags/tag325.xml><?xml version="1.0" encoding="utf-8"?>
<p:tagLst xmlns:p="http://schemas.openxmlformats.org/presentationml/2006/main">
  <p:tag name="AS_UNIQUEID" val="1331"/>
</p:tagLst>
</file>

<file path=ppt/tags/tag326.xml><?xml version="1.0" encoding="utf-8"?>
<p:tagLst xmlns:p="http://schemas.openxmlformats.org/presentationml/2006/main">
  <p:tag name="AS_UNIQUEID" val="1332"/>
</p:tagLst>
</file>

<file path=ppt/tags/tag327.xml><?xml version="1.0" encoding="utf-8"?>
<p:tagLst xmlns:p="http://schemas.openxmlformats.org/presentationml/2006/main">
  <p:tag name="AS_UNIQUEID" val="1333"/>
</p:tagLst>
</file>

<file path=ppt/tags/tag328.xml><?xml version="1.0" encoding="utf-8"?>
<p:tagLst xmlns:p="http://schemas.openxmlformats.org/presentationml/2006/main">
  <p:tag name="AS_UNIQUEID" val="1334"/>
</p:tagLst>
</file>

<file path=ppt/tags/tag329.xml><?xml version="1.0" encoding="utf-8"?>
<p:tagLst xmlns:p="http://schemas.openxmlformats.org/presentationml/2006/main">
  <p:tag name="AS_UNIQUEID" val="1335"/>
</p:tagLst>
</file>

<file path=ppt/tags/tag330.xml><?xml version="1.0" encoding="utf-8"?>
<p:tagLst xmlns:p="http://schemas.openxmlformats.org/presentationml/2006/main">
  <p:tag name="AS_UNIQUEID" val="1336"/>
</p:tagLst>
</file>

<file path=ppt/tags/tag331.xml><?xml version="1.0" encoding="utf-8"?>
<p:tagLst xmlns:p="http://schemas.openxmlformats.org/presentationml/2006/main">
  <p:tag name="AS_UNIQUEID" val="1337"/>
</p:tagLst>
</file>

<file path=ppt/tags/tag332.xml><?xml version="1.0" encoding="utf-8"?>
<p:tagLst xmlns:p="http://schemas.openxmlformats.org/presentationml/2006/main">
  <p:tag name="AS_UNIQUEID" val="1338"/>
</p:tagLst>
</file>

<file path=ppt/tags/tag333.xml><?xml version="1.0" encoding="utf-8"?>
<p:tagLst xmlns:p="http://schemas.openxmlformats.org/presentationml/2006/main">
  <p:tag name="AS_UNIQUEID" val="1339"/>
</p:tagLst>
</file>

<file path=ppt/tags/tag334.xml><?xml version="1.0" encoding="utf-8"?>
<p:tagLst xmlns:p="http://schemas.openxmlformats.org/presentationml/2006/main">
  <p:tag name="AS_UNIQUEID" val="1340"/>
</p:tagLst>
</file>

<file path=ppt/tags/tag335.xml><?xml version="1.0" encoding="utf-8"?>
<p:tagLst xmlns:p="http://schemas.openxmlformats.org/presentationml/2006/main">
  <p:tag name="AS_UNIQUEID" val="1341"/>
</p:tagLst>
</file>

<file path=ppt/tags/tag336.xml><?xml version="1.0" encoding="utf-8"?>
<p:tagLst xmlns:p="http://schemas.openxmlformats.org/presentationml/2006/main">
  <p:tag name="AS_UNIQUEID" val="1342"/>
</p:tagLst>
</file>

<file path=ppt/tags/tag337.xml><?xml version="1.0" encoding="utf-8"?>
<p:tagLst xmlns:p="http://schemas.openxmlformats.org/presentationml/2006/main">
  <p:tag name="AS_UNIQUEID" val="1343"/>
</p:tagLst>
</file>

<file path=ppt/tags/tag338.xml><?xml version="1.0" encoding="utf-8"?>
<p:tagLst xmlns:p="http://schemas.openxmlformats.org/presentationml/2006/main">
  <p:tag name="AS_UNIQUEID" val="1344"/>
</p:tagLst>
</file>

<file path=ppt/tags/tag339.xml><?xml version="1.0" encoding="utf-8"?>
<p:tagLst xmlns:p="http://schemas.openxmlformats.org/presentationml/2006/main">
  <p:tag name="AS_UNIQUEID" val="1345"/>
</p:tagLst>
</file>

<file path=ppt/tags/tag340.xml><?xml version="1.0" encoding="utf-8"?>
<p:tagLst xmlns:p="http://schemas.openxmlformats.org/presentationml/2006/main">
  <p:tag name="AS_UNIQUEID" val="1346"/>
</p:tagLst>
</file>

<file path=ppt/tags/tag341.xml><?xml version="1.0" encoding="utf-8"?>
<p:tagLst xmlns:p="http://schemas.openxmlformats.org/presentationml/2006/main">
  <p:tag name="AS_UNIQUEID" val="1347"/>
</p:tagLst>
</file>

<file path=ppt/tags/tag342.xml><?xml version="1.0" encoding="utf-8"?>
<p:tagLst xmlns:p="http://schemas.openxmlformats.org/presentationml/2006/main">
  <p:tag name="AS_UNIQUEID" val="1348"/>
</p:tagLst>
</file>

<file path=ppt/tags/tag343.xml><?xml version="1.0" encoding="utf-8"?>
<p:tagLst xmlns:p="http://schemas.openxmlformats.org/presentationml/2006/main">
  <p:tag name="AS_UNIQUEID" val="1349"/>
</p:tagLst>
</file>

<file path=ppt/tags/tag344.xml><?xml version="1.0" encoding="utf-8"?>
<p:tagLst xmlns:p="http://schemas.openxmlformats.org/presentationml/2006/main">
  <p:tag name="AS_UNIQUEID" val="1350"/>
</p:tagLst>
</file>

<file path=ppt/tags/tag345.xml><?xml version="1.0" encoding="utf-8"?>
<p:tagLst xmlns:p="http://schemas.openxmlformats.org/presentationml/2006/main">
  <p:tag name="AS_UNIQUEID" val="1351"/>
</p:tagLst>
</file>

<file path=ppt/tags/tag346.xml><?xml version="1.0" encoding="utf-8"?>
<p:tagLst xmlns:p="http://schemas.openxmlformats.org/presentationml/2006/main">
  <p:tag name="AS_UNIQUEID" val="1352"/>
</p:tagLst>
</file>

<file path=ppt/tags/tag347.xml><?xml version="1.0" encoding="utf-8"?>
<p:tagLst xmlns:p="http://schemas.openxmlformats.org/presentationml/2006/main">
  <p:tag name="AS_UNIQUEID" val="1353"/>
</p:tagLst>
</file>

<file path=ppt/tags/tag348.xml><?xml version="1.0" encoding="utf-8"?>
<p:tagLst xmlns:p="http://schemas.openxmlformats.org/presentationml/2006/main">
  <p:tag name="AS_UNIQUEID" val="1354"/>
</p:tagLst>
</file>

<file path=ppt/tags/tag349.xml><?xml version="1.0" encoding="utf-8"?>
<p:tagLst xmlns:p="http://schemas.openxmlformats.org/presentationml/2006/main">
  <p:tag name="AS_UNIQUEID" val="1355"/>
</p:tagLst>
</file>

<file path=ppt/tags/tag350.xml><?xml version="1.0" encoding="utf-8"?>
<p:tagLst xmlns:p="http://schemas.openxmlformats.org/presentationml/2006/main">
  <p:tag name="AS_UNIQUEID" val="1356"/>
</p:tagLst>
</file>

<file path=ppt/tags/tag351.xml><?xml version="1.0" encoding="utf-8"?>
<p:tagLst xmlns:p="http://schemas.openxmlformats.org/presentationml/2006/main">
  <p:tag name="AS_UNIQUEID" val="1357"/>
</p:tagLst>
</file>

<file path=ppt/tags/tag352.xml><?xml version="1.0" encoding="utf-8"?>
<p:tagLst xmlns:p="http://schemas.openxmlformats.org/presentationml/2006/main">
  <p:tag name="AS_UNIQUEID" val="1358"/>
</p:tagLst>
</file>

<file path=ppt/tags/tag353.xml><?xml version="1.0" encoding="utf-8"?>
<p:tagLst xmlns:p="http://schemas.openxmlformats.org/presentationml/2006/main">
  <p:tag name="AS_UNIQUEID" val="1359"/>
</p:tagLst>
</file>

<file path=ppt/tags/tag354.xml><?xml version="1.0" encoding="utf-8"?>
<p:tagLst xmlns:p="http://schemas.openxmlformats.org/presentationml/2006/main">
  <p:tag name="AS_UNIQUEID" val="1360"/>
</p:tagLst>
</file>

<file path=ppt/tags/tag355.xml><?xml version="1.0" encoding="utf-8"?>
<p:tagLst xmlns:p="http://schemas.openxmlformats.org/presentationml/2006/main">
  <p:tag name="AS_UNIQUEID" val="1361"/>
</p:tagLst>
</file>

<file path=ppt/tags/tag356.xml><?xml version="1.0" encoding="utf-8"?>
<p:tagLst xmlns:p="http://schemas.openxmlformats.org/presentationml/2006/main">
  <p:tag name="AS_UNIQUEID" val="1362"/>
</p:tagLst>
</file>

<file path=ppt/tags/tag357.xml><?xml version="1.0" encoding="utf-8"?>
<p:tagLst xmlns:p="http://schemas.openxmlformats.org/presentationml/2006/main">
  <p:tag name="AS_UNIQUEID" val="1363"/>
</p:tagLst>
</file>

<file path=ppt/tags/tag358.xml><?xml version="1.0" encoding="utf-8"?>
<p:tagLst xmlns:p="http://schemas.openxmlformats.org/presentationml/2006/main">
  <p:tag name="AS_UNIQUEID" val="1364"/>
</p:tagLst>
</file>

<file path=ppt/tags/tag359.xml><?xml version="1.0" encoding="utf-8"?>
<p:tagLst xmlns:p="http://schemas.openxmlformats.org/presentationml/2006/main">
  <p:tag name="AS_UNIQUEID" val="1370"/>
</p:tagLst>
</file>

<file path=ppt/tags/tag360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361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362.xml><?xml version="1.0" encoding="utf-8"?>
<p:tagLst xmlns:p="http://schemas.openxmlformats.org/presentationml/2006/main">
  <p:tag name="AS_UNIQUEID" val="762"/>
</p:tagLst>
</file>

<file path=ppt/tags/tag363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364.xml><?xml version="1.0" encoding="utf-8"?>
<p:tagLst xmlns:p="http://schemas.openxmlformats.org/presentationml/2006/main">
  <p:tag name="AS_UNIQUEID" val="1371"/>
</p:tagLst>
</file>

<file path=ppt/tags/tag365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366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367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AS_UNIQUEID" val="1372"/>
</p:tagLst>
</file>

<file path=ppt/tags/tag370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371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372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373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374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375.xml><?xml version="1.0" encoding="utf-8"?>
<p:tagLst xmlns:p="http://schemas.openxmlformats.org/presentationml/2006/main">
  <p:tag name="AS_UNIQUEID" val="770"/>
</p:tagLst>
</file>

<file path=ppt/tags/tag376.xml><?xml version="1.0" encoding="utf-8"?>
<p:tagLst xmlns:p="http://schemas.openxmlformats.org/presentationml/2006/main">
  <p:tag name="AS_UNIQUEID" val="771"/>
</p:tagLst>
</file>

<file path=ppt/tags/tag377.xml><?xml version="1.0" encoding="utf-8"?>
<p:tagLst xmlns:p="http://schemas.openxmlformats.org/presentationml/2006/main">
  <p:tag name="AS_UNIQUEID" val="1796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379.xml><?xml version="1.0" encoding="utf-8"?>
<p:tagLst xmlns:p="http://schemas.openxmlformats.org/presentationml/2006/main">
  <p:tag name="AS_UNIQUEID" val="1373"/>
</p:tagLst>
</file>

<file path=ppt/tags/tag380.xml><?xml version="1.0" encoding="utf-8"?>
<p:tagLst xmlns:p="http://schemas.openxmlformats.org/presentationml/2006/main">
  <p:tag name="AS_UNIQUEID" val="1374"/>
</p:tagLst>
</file>

<file path=ppt/tags/tag381.xml><?xml version="1.0" encoding="utf-8"?>
<p:tagLst xmlns:p="http://schemas.openxmlformats.org/presentationml/2006/main">
  <p:tag name="AS_UNIQUEID" val="1375"/>
</p:tagLst>
</file>

<file path=ppt/tags/tag382.xml><?xml version="1.0" encoding="utf-8"?>
<p:tagLst xmlns:p="http://schemas.openxmlformats.org/presentationml/2006/main">
  <p:tag name="AS_UNIQUEID" val="1376"/>
</p:tagLst>
</file>

<file path=ppt/tags/tag383.xml><?xml version="1.0" encoding="utf-8"?>
<p:tagLst xmlns:p="http://schemas.openxmlformats.org/presentationml/2006/main">
  <p:tag name="AS_UNIQUEID" val="1377"/>
</p:tagLst>
</file>

<file path=ppt/tags/tag384.xml><?xml version="1.0" encoding="utf-8"?>
<p:tagLst xmlns:p="http://schemas.openxmlformats.org/presentationml/2006/main">
  <p:tag name="AS_UNIQUEID" val="1378"/>
</p:tagLst>
</file>

<file path=ppt/tags/tag385.xml><?xml version="1.0" encoding="utf-8"?>
<p:tagLst xmlns:p="http://schemas.openxmlformats.org/presentationml/2006/main">
  <p:tag name="AS_UNIQUEID" val="1379"/>
</p:tagLst>
</file>

<file path=ppt/tags/tag386.xml><?xml version="1.0" encoding="utf-8"?>
<p:tagLst xmlns:p="http://schemas.openxmlformats.org/presentationml/2006/main">
  <p:tag name="AS_UNIQUEID" val="1380"/>
</p:tagLst>
</file>

<file path=ppt/tags/tag387.xml><?xml version="1.0" encoding="utf-8"?>
<p:tagLst xmlns:p="http://schemas.openxmlformats.org/presentationml/2006/main">
  <p:tag name="KSO_WM_SPECIAL_SOURCE" val="bdnull"/>
</p:tagLst>
</file>

<file path=ppt/tags/tag388.xml><?xml version="1.0" encoding="utf-8"?>
<p:tagLst xmlns:p="http://schemas.openxmlformats.org/presentationml/2006/main">
  <p:tag name="AS_UNIQUEID" val="1381"/>
</p:tagLst>
</file>

<file path=ppt/tags/tag389.xml><?xml version="1.0" encoding="utf-8"?>
<p:tagLst xmlns:p="http://schemas.openxmlformats.org/presentationml/2006/main">
  <p:tag name="AS_UNIQUEID" val="1382"/>
</p:tagLst>
</file>

<file path=ppt/tags/tag390.xml><?xml version="1.0" encoding="utf-8"?>
<p:tagLst xmlns:p="http://schemas.openxmlformats.org/presentationml/2006/main">
  <p:tag name="AS_UNIQUEID" val="1383"/>
</p:tagLst>
</file>

<file path=ppt/tags/tag391.xml><?xml version="1.0" encoding="utf-8"?>
<p:tagLst xmlns:p="http://schemas.openxmlformats.org/presentationml/2006/main">
  <p:tag name="AS_UNIQUEID" val="1384"/>
</p:tagLst>
</file>

<file path=ppt/tags/tag392.xml><?xml version="1.0" encoding="utf-8"?>
<p:tagLst xmlns:p="http://schemas.openxmlformats.org/presentationml/2006/main">
  <p:tag name="AS_UNIQUEID" val="1385"/>
</p:tagLst>
</file>

<file path=ppt/tags/tag393.xml><?xml version="1.0" encoding="utf-8"?>
<p:tagLst xmlns:p="http://schemas.openxmlformats.org/presentationml/2006/main">
  <p:tag name="AS_UNIQUEID" val="1386"/>
</p:tagLst>
</file>

<file path=ppt/tags/tag394.xml><?xml version="1.0" encoding="utf-8"?>
<p:tagLst xmlns:p="http://schemas.openxmlformats.org/presentationml/2006/main">
  <p:tag name="AS_UNIQUEID" val="1387"/>
</p:tagLst>
</file>

<file path=ppt/tags/tag395.xml><?xml version="1.0" encoding="utf-8"?>
<p:tagLst xmlns:p="http://schemas.openxmlformats.org/presentationml/2006/main">
  <p:tag name="AS_UNIQUEID" val="1388"/>
</p:tagLst>
</file>

<file path=ppt/tags/tag396.xml><?xml version="1.0" encoding="utf-8"?>
<p:tagLst xmlns:p="http://schemas.openxmlformats.org/presentationml/2006/main">
  <p:tag name="AS_UNIQUEID" val="1389"/>
</p:tagLst>
</file>

<file path=ppt/tags/tag397.xml><?xml version="1.0" encoding="utf-8"?>
<p:tagLst xmlns:p="http://schemas.openxmlformats.org/presentationml/2006/main">
  <p:tag name="KSO_WM_SPECIAL_SOURCE" val="bdnull"/>
</p:tagLst>
</file>

<file path=ppt/tags/tag398.xml><?xml version="1.0" encoding="utf-8"?>
<p:tagLst xmlns:p="http://schemas.openxmlformats.org/presentationml/2006/main">
  <p:tag name="AS_UNIQUEID" val="1390"/>
</p:tagLst>
</file>

<file path=ppt/tags/tag399.xml><?xml version="1.0" encoding="utf-8"?>
<p:tagLst xmlns:p="http://schemas.openxmlformats.org/presentationml/2006/main">
  <p:tag name="AS_UNIQUEID" val="1391"/>
</p:tagLst>
</file>

<file path=ppt/tags/tag400.xml><?xml version="1.0" encoding="utf-8"?>
<p:tagLst xmlns:p="http://schemas.openxmlformats.org/presentationml/2006/main">
  <p:tag name="AS_UNIQUEID" val="1392"/>
</p:tagLst>
</file>

<file path=ppt/tags/tag401.xml><?xml version="1.0" encoding="utf-8"?>
<p:tagLst xmlns:p="http://schemas.openxmlformats.org/presentationml/2006/main">
  <p:tag name="AS_UNIQUEID" val="1393"/>
</p:tagLst>
</file>

<file path=ppt/tags/tag402.xml><?xml version="1.0" encoding="utf-8"?>
<p:tagLst xmlns:p="http://schemas.openxmlformats.org/presentationml/2006/main">
  <p:tag name="AS_UNIQUEID" val="1394"/>
</p:tagLst>
</file>

<file path=ppt/tags/tag403.xml><?xml version="1.0" encoding="utf-8"?>
<p:tagLst xmlns:p="http://schemas.openxmlformats.org/presentationml/2006/main">
  <p:tag name="AS_UNIQUEID" val="1395"/>
</p:tagLst>
</file>

<file path=ppt/tags/tag404.xml><?xml version="1.0" encoding="utf-8"?>
<p:tagLst xmlns:p="http://schemas.openxmlformats.org/presentationml/2006/main">
  <p:tag name="AS_UNIQUEID" val="1396"/>
</p:tagLst>
</file>

<file path=ppt/tags/tag405.xml><?xml version="1.0" encoding="utf-8"?>
<p:tagLst xmlns:p="http://schemas.openxmlformats.org/presentationml/2006/main">
  <p:tag name="AS_UNIQUEID" val="1397"/>
</p:tagLst>
</file>

<file path=ppt/tags/tag406.xml><?xml version="1.0" encoding="utf-8"?>
<p:tagLst xmlns:p="http://schemas.openxmlformats.org/presentationml/2006/main">
  <p:tag name="AS_UNIQUEID" val="1398"/>
</p:tagLst>
</file>

<file path=ppt/tags/tag407.xml><?xml version="1.0" encoding="utf-8"?>
<p:tagLst xmlns:p="http://schemas.openxmlformats.org/presentationml/2006/main">
  <p:tag name="AS_UNIQUEID" val="1399"/>
</p:tagLst>
</file>

<file path=ppt/tags/tag408.xml><?xml version="1.0" encoding="utf-8"?>
<p:tagLst xmlns:p="http://schemas.openxmlformats.org/presentationml/2006/main">
  <p:tag name="AS_UNIQUEID" val="1400"/>
</p:tagLst>
</file>

<file path=ppt/tags/tag409.xml><?xml version="1.0" encoding="utf-8"?>
<p:tagLst xmlns:p="http://schemas.openxmlformats.org/presentationml/2006/main">
  <p:tag name="AS_UNIQUEID" val="1401"/>
</p:tagLst>
</file>

<file path=ppt/tags/tag410.xml><?xml version="1.0" encoding="utf-8"?>
<p:tagLst xmlns:p="http://schemas.openxmlformats.org/presentationml/2006/main">
  <p:tag name="AS_UNIQUEID" val="1402"/>
</p:tagLst>
</file>

<file path=ppt/tags/tag411.xml><?xml version="1.0" encoding="utf-8"?>
<p:tagLst xmlns:p="http://schemas.openxmlformats.org/presentationml/2006/main">
  <p:tag name="AS_UNIQUEID" val="1403"/>
</p:tagLst>
</file>

<file path=ppt/tags/tag412.xml><?xml version="1.0" encoding="utf-8"?>
<p:tagLst xmlns:p="http://schemas.openxmlformats.org/presentationml/2006/main">
  <p:tag name="AS_UNIQUEID" val="1404"/>
</p:tagLst>
</file>

<file path=ppt/tags/tag413.xml><?xml version="1.0" encoding="utf-8"?>
<p:tagLst xmlns:p="http://schemas.openxmlformats.org/presentationml/2006/main">
  <p:tag name="AS_UNIQUEID" val="1405"/>
</p:tagLst>
</file>

<file path=ppt/tags/tag414.xml><?xml version="1.0" encoding="utf-8"?>
<p:tagLst xmlns:p="http://schemas.openxmlformats.org/presentationml/2006/main">
  <p:tag name="AS_UNIQUEID" val="1406"/>
</p:tagLst>
</file>

<file path=ppt/tags/tag415.xml><?xml version="1.0" encoding="utf-8"?>
<p:tagLst xmlns:p="http://schemas.openxmlformats.org/presentationml/2006/main">
  <p:tag name="AS_UNIQUEID" val="1407"/>
</p:tagLst>
</file>

<file path=ppt/tags/tag416.xml><?xml version="1.0" encoding="utf-8"?>
<p:tagLst xmlns:p="http://schemas.openxmlformats.org/presentationml/2006/main">
  <p:tag name="AS_UNIQUEID" val="1408"/>
</p:tagLst>
</file>

<file path=ppt/tags/tag417.xml><?xml version="1.0" encoding="utf-8"?>
<p:tagLst xmlns:p="http://schemas.openxmlformats.org/presentationml/2006/main">
  <p:tag name="KSO_WM_SPECIAL_SOURCE" val="bdnull"/>
</p:tagLst>
</file>

<file path=ppt/tags/tag418.xml><?xml version="1.0" encoding="utf-8"?>
<p:tagLst xmlns:p="http://schemas.openxmlformats.org/presentationml/2006/main">
  <p:tag name="AS_UNIQUEID" val="1409"/>
</p:tagLst>
</file>

<file path=ppt/tags/tag419.xml><?xml version="1.0" encoding="utf-8"?>
<p:tagLst xmlns:p="http://schemas.openxmlformats.org/presentationml/2006/main">
  <p:tag name="AS_UNIQUEID" val="1410"/>
</p:tagLst>
</file>

<file path=ppt/tags/tag420.xml><?xml version="1.0" encoding="utf-8"?>
<p:tagLst xmlns:p="http://schemas.openxmlformats.org/presentationml/2006/main">
  <p:tag name="AS_UNIQUEID" val="1411"/>
</p:tagLst>
</file>

<file path=ppt/tags/tag421.xml><?xml version="1.0" encoding="utf-8"?>
<p:tagLst xmlns:p="http://schemas.openxmlformats.org/presentationml/2006/main">
  <p:tag name="AS_UNIQUEID" val="1412"/>
</p:tagLst>
</file>

<file path=ppt/tags/tag422.xml><?xml version="1.0" encoding="utf-8"?>
<p:tagLst xmlns:p="http://schemas.openxmlformats.org/presentationml/2006/main">
  <p:tag name="AS_UNIQUEID" val="1413"/>
</p:tagLst>
</file>

<file path=ppt/tags/tag423.xml><?xml version="1.0" encoding="utf-8"?>
<p:tagLst xmlns:p="http://schemas.openxmlformats.org/presentationml/2006/main">
  <p:tag name="AS_UNIQUEID" val="1414"/>
</p:tagLst>
</file>

<file path=ppt/tags/tag424.xml><?xml version="1.0" encoding="utf-8"?>
<p:tagLst xmlns:p="http://schemas.openxmlformats.org/presentationml/2006/main">
  <p:tag name="AS_UNIQUEID" val="1415"/>
</p:tagLst>
</file>

<file path=ppt/tags/tag425.xml><?xml version="1.0" encoding="utf-8"?>
<p:tagLst xmlns:p="http://schemas.openxmlformats.org/presentationml/2006/main">
  <p:tag name="AS_UNIQUEID" val="1416"/>
</p:tagLst>
</file>

<file path=ppt/tags/tag426.xml><?xml version="1.0" encoding="utf-8"?>
<p:tagLst xmlns:p="http://schemas.openxmlformats.org/presentationml/2006/main">
  <p:tag name="AS_UNIQUEID" val="1417"/>
</p:tagLst>
</file>

<file path=ppt/tags/tag427.xml><?xml version="1.0" encoding="utf-8"?>
<p:tagLst xmlns:p="http://schemas.openxmlformats.org/presentationml/2006/main">
  <p:tag name="AS_UNIQUEID" val="1418"/>
</p:tagLst>
</file>

<file path=ppt/tags/tag428.xml><?xml version="1.0" encoding="utf-8"?>
<p:tagLst xmlns:p="http://schemas.openxmlformats.org/presentationml/2006/main">
  <p:tag name="AS_UNIQUEID" val="1419"/>
</p:tagLst>
</file>

<file path=ppt/tags/tag429.xml><?xml version="1.0" encoding="utf-8"?>
<p:tagLst xmlns:p="http://schemas.openxmlformats.org/presentationml/2006/main">
  <p:tag name="AS_UNIQUEID" val="1420"/>
</p:tagLst>
</file>

<file path=ppt/tags/tag430.xml><?xml version="1.0" encoding="utf-8"?>
<p:tagLst xmlns:p="http://schemas.openxmlformats.org/presentationml/2006/main">
  <p:tag name="AS_UNIQUEID" val="1421"/>
</p:tagLst>
</file>

<file path=ppt/tags/tag431.xml><?xml version="1.0" encoding="utf-8"?>
<p:tagLst xmlns:p="http://schemas.openxmlformats.org/presentationml/2006/main">
  <p:tag name="AS_UNIQUEID" val="1422"/>
</p:tagLst>
</file>

<file path=ppt/tags/tag432.xml><?xml version="1.0" encoding="utf-8"?>
<p:tagLst xmlns:p="http://schemas.openxmlformats.org/presentationml/2006/main">
  <p:tag name="AS_UNIQUEID" val="1423"/>
</p:tagLst>
</file>

<file path=ppt/tags/tag433.xml><?xml version="1.0" encoding="utf-8"?>
<p:tagLst xmlns:p="http://schemas.openxmlformats.org/presentationml/2006/main">
  <p:tag name="AS_UNIQUEID" val="1424"/>
</p:tagLst>
</file>

<file path=ppt/tags/tag434.xml><?xml version="1.0" encoding="utf-8"?>
<p:tagLst xmlns:p="http://schemas.openxmlformats.org/presentationml/2006/main">
  <p:tag name="AS_UNIQUEID" val="1425"/>
</p:tagLst>
</file>

<file path=ppt/tags/tag435.xml><?xml version="1.0" encoding="utf-8"?>
<p:tagLst xmlns:p="http://schemas.openxmlformats.org/presentationml/2006/main">
  <p:tag name="AS_UNIQUEID" val="1426"/>
</p:tagLst>
</file>

<file path=ppt/tags/tag436.xml><?xml version="1.0" encoding="utf-8"?>
<p:tagLst xmlns:p="http://schemas.openxmlformats.org/presentationml/2006/main">
  <p:tag name="AS_UNIQUEID" val="1427"/>
</p:tagLst>
</file>

<file path=ppt/tags/tag437.xml><?xml version="1.0" encoding="utf-8"?>
<p:tagLst xmlns:p="http://schemas.openxmlformats.org/presentationml/2006/main">
  <p:tag name="AS_UNIQUEID" val="1428"/>
</p:tagLst>
</file>

<file path=ppt/tags/tag438.xml><?xml version="1.0" encoding="utf-8"?>
<p:tagLst xmlns:p="http://schemas.openxmlformats.org/presentationml/2006/main">
  <p:tag name="AS_UNIQUEID" val="1429"/>
</p:tagLst>
</file>

<file path=ppt/tags/tag439.xml><?xml version="1.0" encoding="utf-8"?>
<p:tagLst xmlns:p="http://schemas.openxmlformats.org/presentationml/2006/main">
  <p:tag name="AS_UNIQUEID" val="1430"/>
</p:tagLst>
</file>

<file path=ppt/tags/tag440.xml><?xml version="1.0" encoding="utf-8"?>
<p:tagLst xmlns:p="http://schemas.openxmlformats.org/presentationml/2006/main">
  <p:tag name="AS_UNIQUEID" val="1431"/>
</p:tagLst>
</file>

<file path=ppt/tags/tag441.xml><?xml version="1.0" encoding="utf-8"?>
<p:tagLst xmlns:p="http://schemas.openxmlformats.org/presentationml/2006/main">
  <p:tag name="AS_UNIQUEID" val="1432"/>
</p:tagLst>
</file>

<file path=ppt/tags/tag442.xml><?xml version="1.0" encoding="utf-8"?>
<p:tagLst xmlns:p="http://schemas.openxmlformats.org/presentationml/2006/main">
  <p:tag name="AS_UNIQUEID" val="1433"/>
</p:tagLst>
</file>

<file path=ppt/tags/tag443.xml><?xml version="1.0" encoding="utf-8"?>
<p:tagLst xmlns:p="http://schemas.openxmlformats.org/presentationml/2006/main">
  <p:tag name="AS_UNIQUEID" val="1434"/>
</p:tagLst>
</file>

<file path=ppt/tags/tag444.xml><?xml version="1.0" encoding="utf-8"?>
<p:tagLst xmlns:p="http://schemas.openxmlformats.org/presentationml/2006/main">
  <p:tag name="AS_UNIQUEID" val="1435"/>
</p:tagLst>
</file>

<file path=ppt/tags/tag445.xml><?xml version="1.0" encoding="utf-8"?>
<p:tagLst xmlns:p="http://schemas.openxmlformats.org/presentationml/2006/main">
  <p:tag name="AS_UNIQUEID" val="1436"/>
</p:tagLst>
</file>

<file path=ppt/tags/tag446.xml><?xml version="1.0" encoding="utf-8"?>
<p:tagLst xmlns:p="http://schemas.openxmlformats.org/presentationml/2006/main">
  <p:tag name="AS_UNIQUEID" val="1437"/>
</p:tagLst>
</file>

<file path=ppt/tags/tag447.xml><?xml version="1.0" encoding="utf-8"?>
<p:tagLst xmlns:p="http://schemas.openxmlformats.org/presentationml/2006/main">
  <p:tag name="AS_UNIQUEID" val="1438"/>
</p:tagLst>
</file>

<file path=ppt/tags/tag448.xml><?xml version="1.0" encoding="utf-8"?>
<p:tagLst xmlns:p="http://schemas.openxmlformats.org/presentationml/2006/main">
  <p:tag name="AS_UNIQUEID" val="1439"/>
</p:tagLst>
</file>

<file path=ppt/tags/tag449.xml><?xml version="1.0" encoding="utf-8"?>
<p:tagLst xmlns:p="http://schemas.openxmlformats.org/presentationml/2006/main">
  <p:tag name="AS_UNIQUEID" val="1440"/>
</p:tagLst>
</file>

<file path=ppt/tags/tag450.xml><?xml version="1.0" encoding="utf-8"?>
<p:tagLst xmlns:p="http://schemas.openxmlformats.org/presentationml/2006/main">
  <p:tag name="AS_UNIQUEID" val="1441"/>
</p:tagLst>
</file>

<file path=ppt/tags/tag451.xml><?xml version="1.0" encoding="utf-8"?>
<p:tagLst xmlns:p="http://schemas.openxmlformats.org/presentationml/2006/main">
  <p:tag name="AS_UNIQUEID" val="1442"/>
</p:tagLst>
</file>

<file path=ppt/tags/tag452.xml><?xml version="1.0" encoding="utf-8"?>
<p:tagLst xmlns:p="http://schemas.openxmlformats.org/presentationml/2006/main">
  <p:tag name="AS_UNIQUEID" val="1443"/>
</p:tagLst>
</file>

<file path=ppt/tags/tag453.xml><?xml version="1.0" encoding="utf-8"?>
<p:tagLst xmlns:p="http://schemas.openxmlformats.org/presentationml/2006/main">
  <p:tag name="AS_UNIQUEID" val="1444"/>
</p:tagLst>
</file>

<file path=ppt/tags/tag454.xml><?xml version="1.0" encoding="utf-8"?>
<p:tagLst xmlns:p="http://schemas.openxmlformats.org/presentationml/2006/main">
  <p:tag name="AS_UNIQUEID" val="1445"/>
</p:tagLst>
</file>

<file path=ppt/tags/tag455.xml><?xml version="1.0" encoding="utf-8"?>
<p:tagLst xmlns:p="http://schemas.openxmlformats.org/presentationml/2006/main">
  <p:tag name="AS_UNIQUEID" val="1446"/>
</p:tagLst>
</file>

<file path=ppt/tags/tag456.xml><?xml version="1.0" encoding="utf-8"?>
<p:tagLst xmlns:p="http://schemas.openxmlformats.org/presentationml/2006/main">
  <p:tag name="AS_UNIQUEID" val="1447"/>
</p:tagLst>
</file>

<file path=ppt/tags/tag457.xml><?xml version="1.0" encoding="utf-8"?>
<p:tagLst xmlns:p="http://schemas.openxmlformats.org/presentationml/2006/main">
  <p:tag name="AS_UNIQUEID" val="1448"/>
</p:tagLst>
</file>

<file path=ppt/tags/tag458.xml><?xml version="1.0" encoding="utf-8"?>
<p:tagLst xmlns:p="http://schemas.openxmlformats.org/presentationml/2006/main">
  <p:tag name="AS_UNIQUEID" val="1449"/>
</p:tagLst>
</file>

<file path=ppt/tags/tag459.xml><?xml version="1.0" encoding="utf-8"?>
<p:tagLst xmlns:p="http://schemas.openxmlformats.org/presentationml/2006/main">
  <p:tag name="AS_UNIQUEID" val="1450"/>
</p:tagLst>
</file>

<file path=ppt/tags/tag460.xml><?xml version="1.0" encoding="utf-8"?>
<p:tagLst xmlns:p="http://schemas.openxmlformats.org/presentationml/2006/main">
  <p:tag name="AS_UNIQUEID" val="1451"/>
</p:tagLst>
</file>

<file path=ppt/tags/tag461.xml><?xml version="1.0" encoding="utf-8"?>
<p:tagLst xmlns:p="http://schemas.openxmlformats.org/presentationml/2006/main">
  <p:tag name="AS_UNIQUEID" val="1452"/>
</p:tagLst>
</file>

<file path=ppt/tags/tag462.xml><?xml version="1.0" encoding="utf-8"?>
<p:tagLst xmlns:p="http://schemas.openxmlformats.org/presentationml/2006/main">
  <p:tag name="AS_UNIQUEID" val="1453"/>
</p:tagLst>
</file>

<file path=ppt/tags/tag463.xml><?xml version="1.0" encoding="utf-8"?>
<p:tagLst xmlns:p="http://schemas.openxmlformats.org/presentationml/2006/main">
  <p:tag name="AS_UNIQUEID" val="1454"/>
</p:tagLst>
</file>

<file path=ppt/tags/tag464.xml><?xml version="1.0" encoding="utf-8"?>
<p:tagLst xmlns:p="http://schemas.openxmlformats.org/presentationml/2006/main">
  <p:tag name="AS_UNIQUEID" val="1455"/>
</p:tagLst>
</file>

<file path=ppt/tags/tag465.xml><?xml version="1.0" encoding="utf-8"?>
<p:tagLst xmlns:p="http://schemas.openxmlformats.org/presentationml/2006/main">
  <p:tag name="AS_UNIQUEID" val="1456"/>
</p:tagLst>
</file>

<file path=ppt/tags/tag466.xml><?xml version="1.0" encoding="utf-8"?>
<p:tagLst xmlns:p="http://schemas.openxmlformats.org/presentationml/2006/main">
  <p:tag name="AS_UNIQUEID" val="1457"/>
</p:tagLst>
</file>

<file path=ppt/tags/tag467.xml><?xml version="1.0" encoding="utf-8"?>
<p:tagLst xmlns:p="http://schemas.openxmlformats.org/presentationml/2006/main">
  <p:tag name="AS_UNIQUEID" val="1458"/>
</p:tagLst>
</file>

<file path=ppt/tags/tag468.xml><?xml version="1.0" encoding="utf-8"?>
<p:tagLst xmlns:p="http://schemas.openxmlformats.org/presentationml/2006/main">
  <p:tag name="AS_UNIQUEID" val="1459"/>
</p:tagLst>
</file>

<file path=ppt/tags/tag469.xml><?xml version="1.0" encoding="utf-8"?>
<p:tagLst xmlns:p="http://schemas.openxmlformats.org/presentationml/2006/main">
  <p:tag name="AS_UNIQUEID" val="1460"/>
</p:tagLst>
</file>

<file path=ppt/tags/tag470.xml><?xml version="1.0" encoding="utf-8"?>
<p:tagLst xmlns:p="http://schemas.openxmlformats.org/presentationml/2006/main">
  <p:tag name="AS_UNIQUEID" val="1461"/>
</p:tagLst>
</file>

<file path=ppt/tags/tag471.xml><?xml version="1.0" encoding="utf-8"?>
<p:tagLst xmlns:p="http://schemas.openxmlformats.org/presentationml/2006/main">
  <p:tag name="AS_UNIQUEID" val="1462"/>
</p:tagLst>
</file>

<file path=ppt/tags/tag472.xml><?xml version="1.0" encoding="utf-8"?>
<p:tagLst xmlns:p="http://schemas.openxmlformats.org/presentationml/2006/main">
  <p:tag name="AS_UNIQUEID" val="1463"/>
</p:tagLst>
</file>

<file path=ppt/tags/tag473.xml><?xml version="1.0" encoding="utf-8"?>
<p:tagLst xmlns:p="http://schemas.openxmlformats.org/presentationml/2006/main">
  <p:tag name="KSO_WM_SPECIAL_SOURCE" val="bdnull"/>
</p:tagLst>
</file>

<file path=ppt/tags/tag474.xml><?xml version="1.0" encoding="utf-8"?>
<p:tagLst xmlns:p="http://schemas.openxmlformats.org/presentationml/2006/main">
  <p:tag name="AS_UNIQUEID" val="1464"/>
</p:tagLst>
</file>

<file path=ppt/tags/tag475.xml><?xml version="1.0" encoding="utf-8"?>
<p:tagLst xmlns:p="http://schemas.openxmlformats.org/presentationml/2006/main">
  <p:tag name="AS_UNIQUEID" val="1465"/>
</p:tagLst>
</file>

<file path=ppt/tags/tag476.xml><?xml version="1.0" encoding="utf-8"?>
<p:tagLst xmlns:p="http://schemas.openxmlformats.org/presentationml/2006/main">
  <p:tag name="AS_UNIQUEID" val="1466"/>
</p:tagLst>
</file>

<file path=ppt/tags/tag477.xml><?xml version="1.0" encoding="utf-8"?>
<p:tagLst xmlns:p="http://schemas.openxmlformats.org/presentationml/2006/main">
  <p:tag name="AS_UNIQUEID" val="1467"/>
</p:tagLst>
</file>

<file path=ppt/tags/tag478.xml><?xml version="1.0" encoding="utf-8"?>
<p:tagLst xmlns:p="http://schemas.openxmlformats.org/presentationml/2006/main">
  <p:tag name="AS_UNIQUEID" val="1468"/>
</p:tagLst>
</file>

<file path=ppt/tags/tag479.xml><?xml version="1.0" encoding="utf-8"?>
<p:tagLst xmlns:p="http://schemas.openxmlformats.org/presentationml/2006/main">
  <p:tag name="AS_UNIQUEID" val="1469"/>
</p:tagLst>
</file>

<file path=ppt/tags/tag480.xml><?xml version="1.0" encoding="utf-8"?>
<p:tagLst xmlns:p="http://schemas.openxmlformats.org/presentationml/2006/main">
  <p:tag name="AS_UNIQUEID" val="1470"/>
</p:tagLst>
</file>

<file path=ppt/tags/tag481.xml><?xml version="1.0" encoding="utf-8"?>
<p:tagLst xmlns:p="http://schemas.openxmlformats.org/presentationml/2006/main">
  <p:tag name="AS_UNIQUEID" val="1471"/>
</p:tagLst>
</file>

<file path=ppt/tags/tag482.xml><?xml version="1.0" encoding="utf-8"?>
<p:tagLst xmlns:p="http://schemas.openxmlformats.org/presentationml/2006/main">
  <p:tag name="AS_UNIQUEID" val="1472"/>
</p:tagLst>
</file>

<file path=ppt/tags/tag483.xml><?xml version="1.0" encoding="utf-8"?>
<p:tagLst xmlns:p="http://schemas.openxmlformats.org/presentationml/2006/main">
  <p:tag name="AS_UNIQUEID" val="1473"/>
</p:tagLst>
</file>

<file path=ppt/tags/tag484.xml><?xml version="1.0" encoding="utf-8"?>
<p:tagLst xmlns:p="http://schemas.openxmlformats.org/presentationml/2006/main">
  <p:tag name="AS_UNIQUEID" val="1474"/>
</p:tagLst>
</file>

<file path=ppt/tags/tag485.xml><?xml version="1.0" encoding="utf-8"?>
<p:tagLst xmlns:p="http://schemas.openxmlformats.org/presentationml/2006/main">
  <p:tag name="AS_UNIQUEID" val="1475"/>
</p:tagLst>
</file>

<file path=ppt/tags/tag486.xml><?xml version="1.0" encoding="utf-8"?>
<p:tagLst xmlns:p="http://schemas.openxmlformats.org/presentationml/2006/main">
  <p:tag name="AS_UNIQUEID" val="1476"/>
</p:tagLst>
</file>

<file path=ppt/tags/tag487.xml><?xml version="1.0" encoding="utf-8"?>
<p:tagLst xmlns:p="http://schemas.openxmlformats.org/presentationml/2006/main">
  <p:tag name="AS_UNIQUEID" val="1477"/>
</p:tagLst>
</file>

<file path=ppt/tags/tag488.xml><?xml version="1.0" encoding="utf-8"?>
<p:tagLst xmlns:p="http://schemas.openxmlformats.org/presentationml/2006/main">
  <p:tag name="AS_UNIQUEID" val="1478"/>
</p:tagLst>
</file>

<file path=ppt/tags/tag489.xml><?xml version="1.0" encoding="utf-8"?>
<p:tagLst xmlns:p="http://schemas.openxmlformats.org/presentationml/2006/main">
  <p:tag name="AS_UNIQUEID" val="1479"/>
</p:tagLst>
</file>

<file path=ppt/tags/tag490.xml><?xml version="1.0" encoding="utf-8"?>
<p:tagLst xmlns:p="http://schemas.openxmlformats.org/presentationml/2006/main">
  <p:tag name="AS_UNIQUEID" val="1480"/>
</p:tagLst>
</file>

<file path=ppt/tags/tag491.xml><?xml version="1.0" encoding="utf-8"?>
<p:tagLst xmlns:p="http://schemas.openxmlformats.org/presentationml/2006/main">
  <p:tag name="AS_UNIQUEID" val="1481"/>
</p:tagLst>
</file>

<file path=ppt/tags/tag492.xml><?xml version="1.0" encoding="utf-8"?>
<p:tagLst xmlns:p="http://schemas.openxmlformats.org/presentationml/2006/main">
  <p:tag name="AS_UNIQUEID" val="1482"/>
</p:tagLst>
</file>

<file path=ppt/tags/tag493.xml><?xml version="1.0" encoding="utf-8"?>
<p:tagLst xmlns:p="http://schemas.openxmlformats.org/presentationml/2006/main">
  <p:tag name="AS_UNIQUEID" val="1483"/>
</p:tagLst>
</file>

<file path=ppt/tags/tag494.xml><?xml version="1.0" encoding="utf-8"?>
<p:tagLst xmlns:p="http://schemas.openxmlformats.org/presentationml/2006/main">
  <p:tag name="AS_UNIQUEID" val="1484"/>
</p:tagLst>
</file>

<file path=ppt/tags/tag495.xml><?xml version="1.0" encoding="utf-8"?>
<p:tagLst xmlns:p="http://schemas.openxmlformats.org/presentationml/2006/main">
  <p:tag name="AS_UNIQUEID" val="1485"/>
</p:tagLst>
</file>

<file path=ppt/tags/tag496.xml><?xml version="1.0" encoding="utf-8"?>
<p:tagLst xmlns:p="http://schemas.openxmlformats.org/presentationml/2006/main">
  <p:tag name="AS_UNIQUEID" val="1486"/>
</p:tagLst>
</file>

<file path=ppt/tags/tag497.xml><?xml version="1.0" encoding="utf-8"?>
<p:tagLst xmlns:p="http://schemas.openxmlformats.org/presentationml/2006/main">
  <p:tag name="AS_UNIQUEID" val="1487"/>
</p:tagLst>
</file>

<file path=ppt/tags/tag498.xml><?xml version="1.0" encoding="utf-8"?>
<p:tagLst xmlns:p="http://schemas.openxmlformats.org/presentationml/2006/main">
  <p:tag name="AS_UNIQUEID" val="1488"/>
</p:tagLst>
</file>

<file path=ppt/tags/tag499.xml><?xml version="1.0" encoding="utf-8"?>
<p:tagLst xmlns:p="http://schemas.openxmlformats.org/presentationml/2006/main">
  <p:tag name="AS_UNIQUEID" val="1489"/>
</p:tagLst>
</file>

<file path=ppt/tags/tag500.xml><?xml version="1.0" encoding="utf-8"?>
<p:tagLst xmlns:p="http://schemas.openxmlformats.org/presentationml/2006/main">
  <p:tag name="AS_UNIQUEID" val="1490"/>
</p:tagLst>
</file>

<file path=ppt/tags/tag501.xml><?xml version="1.0" encoding="utf-8"?>
<p:tagLst xmlns:p="http://schemas.openxmlformats.org/presentationml/2006/main">
  <p:tag name="AS_UNIQUEID" val="1491"/>
</p:tagLst>
</file>

<file path=ppt/tags/tag502.xml><?xml version="1.0" encoding="utf-8"?>
<p:tagLst xmlns:p="http://schemas.openxmlformats.org/presentationml/2006/main">
  <p:tag name="AS_UNIQUEID" val="1492"/>
</p:tagLst>
</file>

<file path=ppt/tags/tag503.xml><?xml version="1.0" encoding="utf-8"?>
<p:tagLst xmlns:p="http://schemas.openxmlformats.org/presentationml/2006/main">
  <p:tag name="AS_UNIQUEID" val="1493"/>
</p:tagLst>
</file>

<file path=ppt/tags/tag504.xml><?xml version="1.0" encoding="utf-8"?>
<p:tagLst xmlns:p="http://schemas.openxmlformats.org/presentationml/2006/main">
  <p:tag name="AS_UNIQUEID" val="1494"/>
</p:tagLst>
</file>

<file path=ppt/tags/tag505.xml><?xml version="1.0" encoding="utf-8"?>
<p:tagLst xmlns:p="http://schemas.openxmlformats.org/presentationml/2006/main">
  <p:tag name="AS_UNIQUEID" val="1495"/>
</p:tagLst>
</file>

<file path=ppt/tags/tag506.xml><?xml version="1.0" encoding="utf-8"?>
<p:tagLst xmlns:p="http://schemas.openxmlformats.org/presentationml/2006/main">
  <p:tag name="AS_UNIQUEID" val="1496"/>
</p:tagLst>
</file>

<file path=ppt/tags/tag507.xml><?xml version="1.0" encoding="utf-8"?>
<p:tagLst xmlns:p="http://schemas.openxmlformats.org/presentationml/2006/main">
  <p:tag name="AS_UNIQUEID" val="1497"/>
</p:tagLst>
</file>

<file path=ppt/tags/tag508.xml><?xml version="1.0" encoding="utf-8"?>
<p:tagLst xmlns:p="http://schemas.openxmlformats.org/presentationml/2006/main">
  <p:tag name="AS_UNIQUEID" val="1498"/>
</p:tagLst>
</file>

<file path=ppt/tags/tag509.xml><?xml version="1.0" encoding="utf-8"?>
<p:tagLst xmlns:p="http://schemas.openxmlformats.org/presentationml/2006/main">
  <p:tag name="AS_UNIQUEID" val="1499"/>
</p:tagLst>
</file>

<file path=ppt/tags/tag510.xml><?xml version="1.0" encoding="utf-8"?>
<p:tagLst xmlns:p="http://schemas.openxmlformats.org/presentationml/2006/main">
  <p:tag name="AS_UNIQUEID" val="1500"/>
</p:tagLst>
</file>

<file path=ppt/tags/tag511.xml><?xml version="1.0" encoding="utf-8"?>
<p:tagLst xmlns:p="http://schemas.openxmlformats.org/presentationml/2006/main">
  <p:tag name="AS_UNIQUEID" val="1501"/>
</p:tagLst>
</file>

<file path=ppt/tags/tag512.xml><?xml version="1.0" encoding="utf-8"?>
<p:tagLst xmlns:p="http://schemas.openxmlformats.org/presentationml/2006/main">
  <p:tag name="KSO_WM_SPECIAL_SOURCE" val="bdnull"/>
</p:tagLst>
</file>

<file path=ppt/tags/tag513.xml><?xml version="1.0" encoding="utf-8"?>
<p:tagLst xmlns:p="http://schemas.openxmlformats.org/presentationml/2006/main">
  <p:tag name="AS_UNIQUEID" val="1502"/>
</p:tagLst>
</file>

<file path=ppt/tags/tag514.xml><?xml version="1.0" encoding="utf-8"?>
<p:tagLst xmlns:p="http://schemas.openxmlformats.org/presentationml/2006/main">
  <p:tag name="AS_UNIQUEID" val="1503"/>
</p:tagLst>
</file>

<file path=ppt/tags/tag515.xml><?xml version="1.0" encoding="utf-8"?>
<p:tagLst xmlns:p="http://schemas.openxmlformats.org/presentationml/2006/main">
  <p:tag name="AS_UNIQUEID" val="1504"/>
</p:tagLst>
</file>

<file path=ppt/tags/tag516.xml><?xml version="1.0" encoding="utf-8"?>
<p:tagLst xmlns:p="http://schemas.openxmlformats.org/presentationml/2006/main">
  <p:tag name="AS_UNIQUEID" val="1505"/>
</p:tagLst>
</file>

<file path=ppt/tags/tag517.xml><?xml version="1.0" encoding="utf-8"?>
<p:tagLst xmlns:p="http://schemas.openxmlformats.org/presentationml/2006/main">
  <p:tag name="AS_UNIQUEID" val="1506"/>
</p:tagLst>
</file>

<file path=ppt/tags/tag518.xml><?xml version="1.0" encoding="utf-8"?>
<p:tagLst xmlns:p="http://schemas.openxmlformats.org/presentationml/2006/main">
  <p:tag name="AS_UNIQUEID" val="1507"/>
</p:tagLst>
</file>

<file path=ppt/tags/tag519.xml><?xml version="1.0" encoding="utf-8"?>
<p:tagLst xmlns:p="http://schemas.openxmlformats.org/presentationml/2006/main">
  <p:tag name="AS_UNIQUEID" val="1508"/>
</p:tagLst>
</file>

<file path=ppt/tags/tag520.xml><?xml version="1.0" encoding="utf-8"?>
<p:tagLst xmlns:p="http://schemas.openxmlformats.org/presentationml/2006/main">
  <p:tag name="AS_UNIQUEID" val="1509"/>
</p:tagLst>
</file>

<file path=ppt/tags/tag521.xml><?xml version="1.0" encoding="utf-8"?>
<p:tagLst xmlns:p="http://schemas.openxmlformats.org/presentationml/2006/main">
  <p:tag name="AS_UNIQUEID" val="1510"/>
</p:tagLst>
</file>

<file path=ppt/tags/tag522.xml><?xml version="1.0" encoding="utf-8"?>
<p:tagLst xmlns:p="http://schemas.openxmlformats.org/presentationml/2006/main">
  <p:tag name="AS_UNIQUEID" val="1511"/>
</p:tagLst>
</file>

<file path=ppt/tags/tag523.xml><?xml version="1.0" encoding="utf-8"?>
<p:tagLst xmlns:p="http://schemas.openxmlformats.org/presentationml/2006/main">
  <p:tag name="AS_UNIQUEID" val="1512"/>
</p:tagLst>
</file>

<file path=ppt/tags/tag524.xml><?xml version="1.0" encoding="utf-8"?>
<p:tagLst xmlns:p="http://schemas.openxmlformats.org/presentationml/2006/main">
  <p:tag name="KSO_WM_SPECIAL_SOURCE" val="bdnull"/>
</p:tagLst>
</file>

<file path=ppt/tags/tag525.xml><?xml version="1.0" encoding="utf-8"?>
<p:tagLst xmlns:p="http://schemas.openxmlformats.org/presentationml/2006/main">
  <p:tag name="AS_UNIQUEID" val="1513"/>
</p:tagLst>
</file>

<file path=ppt/tags/tag526.xml><?xml version="1.0" encoding="utf-8"?>
<p:tagLst xmlns:p="http://schemas.openxmlformats.org/presentationml/2006/main">
  <p:tag name="AS_UNIQUEID" val="1514"/>
</p:tagLst>
</file>

<file path=ppt/tags/tag527.xml><?xml version="1.0" encoding="utf-8"?>
<p:tagLst xmlns:p="http://schemas.openxmlformats.org/presentationml/2006/main">
  <p:tag name="AS_UNIQUEID" val="1515"/>
</p:tagLst>
</file>

<file path=ppt/tags/tag528.xml><?xml version="1.0" encoding="utf-8"?>
<p:tagLst xmlns:p="http://schemas.openxmlformats.org/presentationml/2006/main">
  <p:tag name="AS_UNIQUEID" val="1516"/>
</p:tagLst>
</file>

<file path=ppt/tags/tag529.xml><?xml version="1.0" encoding="utf-8"?>
<p:tagLst xmlns:p="http://schemas.openxmlformats.org/presentationml/2006/main">
  <p:tag name="AS_UNIQUEID" val="1517"/>
</p:tagLst>
</file>

<file path=ppt/tags/tag530.xml><?xml version="1.0" encoding="utf-8"?>
<p:tagLst xmlns:p="http://schemas.openxmlformats.org/presentationml/2006/main">
  <p:tag name="AS_UNIQUEID" val="1518"/>
</p:tagLst>
</file>

<file path=ppt/tags/tag531.xml><?xml version="1.0" encoding="utf-8"?>
<p:tagLst xmlns:p="http://schemas.openxmlformats.org/presentationml/2006/main">
  <p:tag name="AS_UNIQUEID" val="1519"/>
</p:tagLst>
</file>

<file path=ppt/tags/tag532.xml><?xml version="1.0" encoding="utf-8"?>
<p:tagLst xmlns:p="http://schemas.openxmlformats.org/presentationml/2006/main">
  <p:tag name="AS_UNIQUEID" val="1520"/>
</p:tagLst>
</file>

<file path=ppt/tags/tag533.xml><?xml version="1.0" encoding="utf-8"?>
<p:tagLst xmlns:p="http://schemas.openxmlformats.org/presentationml/2006/main">
  <p:tag name="AS_UNIQUEID" val="1521"/>
</p:tagLst>
</file>

<file path=ppt/tags/tag534.xml><?xml version="1.0" encoding="utf-8"?>
<p:tagLst xmlns:p="http://schemas.openxmlformats.org/presentationml/2006/main">
  <p:tag name="AS_UNIQUEID" val="1522"/>
</p:tagLst>
</file>

<file path=ppt/tags/tag535.xml><?xml version="1.0" encoding="utf-8"?>
<p:tagLst xmlns:p="http://schemas.openxmlformats.org/presentationml/2006/main">
  <p:tag name="AS_UNIQUEID" val="1523"/>
</p:tagLst>
</file>

<file path=ppt/tags/tag536.xml><?xml version="1.0" encoding="utf-8"?>
<p:tagLst xmlns:p="http://schemas.openxmlformats.org/presentationml/2006/main">
  <p:tag name="AS_UNIQUEID" val="1524"/>
</p:tagLst>
</file>

<file path=ppt/tags/tag537.xml><?xml version="1.0" encoding="utf-8"?>
<p:tagLst xmlns:p="http://schemas.openxmlformats.org/presentationml/2006/main">
  <p:tag name="AS_UNIQUEID" val="1525"/>
</p:tagLst>
</file>

<file path=ppt/tags/tag538.xml><?xml version="1.0" encoding="utf-8"?>
<p:tagLst xmlns:p="http://schemas.openxmlformats.org/presentationml/2006/main">
  <p:tag name="AS_UNIQUEID" val="1526"/>
</p:tagLst>
</file>

<file path=ppt/tags/tag539.xml><?xml version="1.0" encoding="utf-8"?>
<p:tagLst xmlns:p="http://schemas.openxmlformats.org/presentationml/2006/main">
  <p:tag name="AS_UNIQUEID" val="1527"/>
</p:tagLst>
</file>

<file path=ppt/tags/tag540.xml><?xml version="1.0" encoding="utf-8"?>
<p:tagLst xmlns:p="http://schemas.openxmlformats.org/presentationml/2006/main">
  <p:tag name="KSO_WM_SPECIAL_SOURCE" val="bdnull"/>
</p:tagLst>
</file>

<file path=ppt/tags/tag541.xml><?xml version="1.0" encoding="utf-8"?>
<p:tagLst xmlns:p="http://schemas.openxmlformats.org/presentationml/2006/main">
  <p:tag name="AS_UNIQUEID" val="1528"/>
</p:tagLst>
</file>

<file path=ppt/tags/tag542.xml><?xml version="1.0" encoding="utf-8"?>
<p:tagLst xmlns:p="http://schemas.openxmlformats.org/presentationml/2006/main">
  <p:tag name="AS_UNIQUEID" val="1529"/>
</p:tagLst>
</file>

<file path=ppt/tags/tag543.xml><?xml version="1.0" encoding="utf-8"?>
<p:tagLst xmlns:p="http://schemas.openxmlformats.org/presentationml/2006/main">
  <p:tag name="AS_UNIQUEID" val="1530"/>
</p:tagLst>
</file>

<file path=ppt/tags/tag544.xml><?xml version="1.0" encoding="utf-8"?>
<p:tagLst xmlns:p="http://schemas.openxmlformats.org/presentationml/2006/main">
  <p:tag name="AS_UNIQUEID" val="1531"/>
</p:tagLst>
</file>

<file path=ppt/tags/tag545.xml><?xml version="1.0" encoding="utf-8"?>
<p:tagLst xmlns:p="http://schemas.openxmlformats.org/presentationml/2006/main">
  <p:tag name="AS_UNIQUEID" val="1532"/>
</p:tagLst>
</file>

<file path=ppt/tags/tag546.xml><?xml version="1.0" encoding="utf-8"?>
<p:tagLst xmlns:p="http://schemas.openxmlformats.org/presentationml/2006/main">
  <p:tag name="AS_UNIQUEID" val="1533"/>
</p:tagLst>
</file>

<file path=ppt/tags/tag547.xml><?xml version="1.0" encoding="utf-8"?>
<p:tagLst xmlns:p="http://schemas.openxmlformats.org/presentationml/2006/main">
  <p:tag name="AS_UNIQUEID" val="1534"/>
</p:tagLst>
</file>

<file path=ppt/tags/tag548.xml><?xml version="1.0" encoding="utf-8"?>
<p:tagLst xmlns:p="http://schemas.openxmlformats.org/presentationml/2006/main">
  <p:tag name="AS_UNIQUEID" val="1535"/>
</p:tagLst>
</file>

<file path=ppt/tags/tag549.xml><?xml version="1.0" encoding="utf-8"?>
<p:tagLst xmlns:p="http://schemas.openxmlformats.org/presentationml/2006/main">
  <p:tag name="AS_UNIQUEID" val="1536"/>
</p:tagLst>
</file>

<file path=ppt/tags/tag550.xml><?xml version="1.0" encoding="utf-8"?>
<p:tagLst xmlns:p="http://schemas.openxmlformats.org/presentationml/2006/main">
  <p:tag name="AS_UNIQUEID" val="1537"/>
</p:tagLst>
</file>

<file path=ppt/tags/tag551.xml><?xml version="1.0" encoding="utf-8"?>
<p:tagLst xmlns:p="http://schemas.openxmlformats.org/presentationml/2006/main">
  <p:tag name="AS_UNIQUEID" val="1538"/>
</p:tagLst>
</file>

<file path=ppt/tags/tag552.xml><?xml version="1.0" encoding="utf-8"?>
<p:tagLst xmlns:p="http://schemas.openxmlformats.org/presentationml/2006/main">
  <p:tag name="AS_UNIQUEID" val="1539"/>
</p:tagLst>
</file>

<file path=ppt/tags/tag553.xml><?xml version="1.0" encoding="utf-8"?>
<p:tagLst xmlns:p="http://schemas.openxmlformats.org/presentationml/2006/main">
  <p:tag name="AS_UNIQUEID" val="1540"/>
</p:tagLst>
</file>

<file path=ppt/tags/tag554.xml><?xml version="1.0" encoding="utf-8"?>
<p:tagLst xmlns:p="http://schemas.openxmlformats.org/presentationml/2006/main">
  <p:tag name="AS_UNIQUEID" val="1541"/>
</p:tagLst>
</file>

<file path=ppt/tags/tag555.xml><?xml version="1.0" encoding="utf-8"?>
<p:tagLst xmlns:p="http://schemas.openxmlformats.org/presentationml/2006/main">
  <p:tag name="KSO_WM_SPECIAL_SOURCE" val="bdnull"/>
</p:tagLst>
</file>

<file path=ppt/tags/tag556.xml><?xml version="1.0" encoding="utf-8"?>
<p:tagLst xmlns:p="http://schemas.openxmlformats.org/presentationml/2006/main">
  <p:tag name="AS_UNIQUEID" val="1872"/>
</p:tagLst>
</file>

<file path=ppt/tags/tag557.xml><?xml version="1.0" encoding="utf-8"?>
<p:tagLst xmlns:p="http://schemas.openxmlformats.org/presentationml/2006/main">
  <p:tag name="AS_UNIQUEID" val="1873"/>
</p:tagLst>
</file>

<file path=ppt/tags/tag5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楷体</vt:lpstr>
      <vt:lpstr>微软雅黑</vt:lpstr>
      <vt:lpstr>Calibri Light</vt:lpstr>
      <vt:lpstr>宋体</vt:lpstr>
      <vt:lpstr>Office Theme</vt:lpstr>
      <vt:lpstr>分数的乘法（一）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2024-09-18T15:11:08.406</cp:lastPrinted>
  <dcterms:created xsi:type="dcterms:W3CDTF">2024-09-18T07:11:08Z</dcterms:created>
  <dcterms:modified xsi:type="dcterms:W3CDTF">2024-09-18T07:11:11Z</dcterms:modified>
</cp:coreProperties>
</file>