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B2F73-4161-49F2-9C85-76254BF8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63D89-0CF7-4D66-9C8A-78E40B02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159C-0DF4-41B3-B8C4-8CB230915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C4739-A34B-429E-B7F2-26236395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4D72D-B7FF-4926-B764-0CC763D8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B36BF-1A63-47C7-B202-1F20A672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E83EF-7F2A-455E-B469-0D8855B0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88165-A0F3-45A2-9654-84E3C4726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1CCA7-C04D-4169-8B40-085F3CD0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EA235-DC3A-473F-8AF9-947BB2B6B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89108-4781-48F4-BEA1-FE3B3E31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0142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护理开题ppt蓝色底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当前护理行业的发展趋势和挑战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护理实践中的常见问题与难点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国内外护理研究的现状与进展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提高护理质量和患者满意度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推动护理学科的发展和创新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为政策制定和实践提供科学依据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通过研究和实践，提高护理服务的质量和效率，为患者提供更好的护理体验。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通过研究和实践，推动护理学科的理论和实践发展，提高护理专业的学术地位和社会认可度。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通过研究和实践，提高护士的专业技能和职业素养，促进护士的个人成长和发展。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确定有效的护理实践模式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通过文献综述和实证研究，总结和提炼有效的护理实践模式，为临床护理提供参考和借鉴。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通过实地调查和数据分析，发现护理流程中存在的问题和瓶颈，提出优化方案，提高护理效率和质量。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探索新型护理技术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通过实验室研究和临床试验，探索新型的护理技术和方法，为护理学科的创新发展提供支持。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提高护士职业认同感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通过调查研究和个案分析，了解护士的职业认同感和工作满意度，提出相应的干预措施，提高护士的工作积极性和职业满足感。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明确研究问题，清晰界定研究范围和研究对象，为后续研究提供基础。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81" r="80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6982" b="698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阐述研究问题的背景信息，包括相关领域的研究现状、研究空白以及研究意义等。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明确研究的主要目的和具体目标，为后续研究提供方向。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77" b="206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假设提出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基于研究问题和目的，提出合理的假设或预测。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通过实验或调查等方法，对提出的假设进行验证或证伪。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假设意义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分析假设验证的结果对理论和实践的意义和价值，为后续研究提供依据。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https://d.book118.com/568130142007006045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2024-09-25T10:29:27.352</cp:lastPrinted>
  <dcterms:created xsi:type="dcterms:W3CDTF">2024-09-25T02:29:27Z</dcterms:created>
  <dcterms:modified xsi:type="dcterms:W3CDTF">2024-09-25T02:29:29Z</dcterms:modified>
</cp:coreProperties>
</file>