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5599F-93E2-44FE-9E93-94716476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060D7-34BE-493F-B8EA-A85713A53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E5990-D7AB-4E24-938A-BCF73EE71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54EAD-9D37-442C-B46B-7F48ED02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7A4FF-9D05-4940-A6D5-3DED4802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6067E-DDBF-43BA-8B61-F61A53EA1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5ABF8F-9393-47E6-ABD8-27A42E751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1DE15-EC9A-4BCA-8AAB-0A62D117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465E2-E26D-4583-B7EA-5128E9EE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700BE-7AB6-450C-A579-93663043D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E6503-C005-44B1-9E3E-71A8DF386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1042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国际市场营销环境政治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政治环境对国际市场营销的影响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国际市场营销中的政治风险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国际市场营销中的政治策略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国际市场营销中的政治敏感问题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应对国际市场营销中的政治挑战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政治环境对国际市场营销的影响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政治稳定性对市场营销的积极影响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政治稳定可以为企业提供一个良好的经营环境，有利于企业制定长期的市场营销策略和规划。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政治稳定性对市场营销的消极影响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政治不稳定可能导致社会动荡、经济衰退，进而影响消费者信心和市场需求，给企业市场营销带来挑战。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政治稳定性与市场营销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政府的贸易政策，如关税、非关税壁垒等，直接影响企业的进出口业务和国际市场营销策略。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政府的投资政策对企业投资决策产生重要影响，进而影响企业在国际市场上的竞争力和市场份额。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政府针对不同产业制定的政策，如税收优惠、补贴等，将影响相关产业的发展和竞争格局，企业需要密切关注并适应这些政策变化。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政府政策与市场营销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国际政治关系的变化，如战争、政治联盟等，可能对国际市场营销产生重大影响，企业需要密切关注国际政治形势的变化。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084" r="1108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经济制裁与贸易战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经济制裁和贸易战可能导致相关国家和地区的经济受损，进而影响企业的国际市场营销策略和业绩。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国际组织与合作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如联合国、世界贸易组织等在国际市场营销中发挥着重要作用，通过推动国际合作和制定国际规则来促进全球贸易的发展。企业需要积极参与国际组织活动，加强国际合作与交流，提升自身在国际市场上的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国际关系与市场营销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国际市场营销中的政治风险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涉及政权更迭、战争、革命等政治动荡事件。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政治风险是指由于政治因素的变化或不确定性，导致企业在国际市场营销中面临潜在损失的可能性。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包括贸易保护主义、外汇管制、税收政策等政府政策调整。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涉及国家间政治关系、地缘政治等因素对国际市场营销的影响。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涉及民族、宗教、语言等社会文化差异对市场营销的影响。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7" r="2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通过专业机构、媒体、社交网络等途径收集目标国家的政治情报，并进行深入分析。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运用定量和定性分析方法，建立政治风险评估模型，对潜在的政治风险进行量化评估。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政治风险的评估与管理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情报收集与分析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在选择目标市场时，优先考虑政治稳定、政策友好的国家和地区。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通过多元化市场布局，降低单一市场政治风险对企业整体业务的影响。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建立健全的风险应对机制，包括危机预警、应急响应和恢复计划等，以应对突发的政治风险事件。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政治风险的评估与管理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政治风险可能导致企业在目标市场面临严格的市场准入限制，如贸易壁垒、投资审查等。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市场准入限制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政治动荡或负面政治事件可能对企业的品牌形象造成损害，影响消费者信任度和购买意愿。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政治风险要求企业在国际市场营销中灵活调整营销策略，如改变产品定价、促销方式等，以适应目标市场的政治环境。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政治风险可能导致企业在目标市场的供应链中断，如交通受阻、原材料供应不足等，影响企业的正常运营。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政治风险对国际市场营销的影响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国际市场营销中的政治策略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https://d.book118.com/568131042137006036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2024-09-16T11:44:58.016</cp:lastPrinted>
  <dcterms:created xsi:type="dcterms:W3CDTF">2024-09-16T03:44:58Z</dcterms:created>
  <dcterms:modified xsi:type="dcterms:W3CDTF">2024-09-16T03:45:00Z</dcterms:modified>
</cp:coreProperties>
</file>