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59349-7662-4E4C-AE55-DB6151D5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9FD12-AFBB-47E8-9DCD-49EC2D75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C4C5-636B-4C5B-A5DA-E0205A74C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38715-B737-42CA-A394-8FE1C780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23116-2914-4528-929B-DC296F32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7774E-4358-4241-9BF2-C536E0BD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B922D-BC16-4553-9BD9-3874C07E0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E1F5E-1135-4A42-9E06-97F8FEC4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F0AAD-604F-435B-A580-AAF699848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5F7C-D347-492F-88B5-D09D9441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2CB1-9640-4193-AF08-34CFEF3B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2035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某设备建设项目可行性分析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组织与实施可行性分析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环境和社会影响评估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项目发起方介绍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发起方是一家专注于设备制造和销售的公司，拥有多年的行业经验和良好的市场口碑。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该公司在设备制造领域拥有先进的技术和生产能力，能够为项目提供高品质的设备。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随着市场需求的变化和技术的不断更新，公司需要不断升级和改进设备，以满足客户的需求和提高市场竞争力。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公司经过市场调研和分析，认为该设备建设项目具有良好的市场前景和发展潜力，能够为公司带来长期的经济效益和社会效益。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项目提出的背景和原因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项目的重要性和意义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该项目将为公司带来新的增长点，提高公司的市场地位和品牌影响力。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该项目将推动公司技术的创新和发展，提高公司的核心竞争力和行业地位。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该项目将为社会创造更多的就业机会和经济效益，促进经济的可持续发展。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对目标市场的总体需求量进行调研，了解市场规模和增长趋势。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分析不同类型用户的需求特点，了解各类用户的需求比例和需求差异。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需求动态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关注市场需求的最新变化，了解用户对产品或服务的新要求和潜在需求。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了解竞争对手的市场份额、产品特点、营销策略等，评估竞争激烈程度。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寻找市场上的空白点，分析潜在的市场机会和竞争优势。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制定有效的竞争策略，包括产品差异化、市场定位、价格策略等。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分析项目所采用的技术是否具有创新性和领先性，是否能够满足用户需求并超越竞争对手。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评估项目产品的制造成本、运营成本等是否具有竞争力，能否在价格上占据优势。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品牌与服务优势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分析项目产品的品牌影响力和服务能力，是否能够提供优质的售后服务和客户体验。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项目产品的竞争优势分析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采用先进的人工智能技术，通过深度学习算法实现设备的智能化控制。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利用现有的成熟技术，结合设备特点进行技术集成，实现设备的自动化控制。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自主研发新技术，针对设备特性进行定制化开发，提高设备的性能和稳定性。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2" name="Freeform 12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采用多种算法组合，进行数据预处理和模型优化，提高算法的准确性和稳定性。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选用高精度、高稳定的传感器，进行定期校准和维护，确保传感器数据的准确性和可靠性。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新技术研发过程中的人才和技术储备不足问题。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人工智能算法的准确性和稳定性问题。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难点一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设备自动化控制中的传感器精度和稳定性问题。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加强与高校、科研机构的合作，引进外部人才和技术资源，同时加强内部技术培训和人才培养。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技术难点及解决方案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技术更新换代快，设备建设过程中使用的技术可能已经过时。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密切关注行业技术动态，及时调整技术方案，确保设备建设过程中的技术先进性。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设备建设过程中出现的技术难题无法解决。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建立完善的技术支持体系，加强与外部技术专家的合作，确保技术难题得到及时解决。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新技术研发失败或效果不理想。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进行充分的技术验证和测试，制定完善的风险控制计划，降低技术风险对项目的影响。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技术风险及应对措施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组织与实施可行性分析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https://d.book118.com/568132035074006043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2024-09-23T04:11:43.769</cp:lastPrinted>
  <dcterms:created xsi:type="dcterms:W3CDTF">2024-09-22T20:11:43Z</dcterms:created>
  <dcterms:modified xsi:type="dcterms:W3CDTF">2024-09-22T20:11:46Z</dcterms:modified>
</cp:coreProperties>
</file>