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1F768-B52E-4BA2-83F2-C1B2F5F9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0580-4D7E-42E6-BB89-6F340B63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7D7FA-3D5B-4135-89A4-633BAD34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B0050-02F8-4B7A-A776-9AA38DA4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33722-D397-4850-8EC5-52F822D6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B43D3-5B0F-4CB2-BD91-83C1A458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1A97C-9352-473E-A5EA-442B388CE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19112-DA3A-4CEF-B9FA-C58E66D3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FEEE3-F542-4263-A5D6-A51C5483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07026-2C3E-40F4-8075-F42B883C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C326-5FA5-4EB1-80CC-CB934FCD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2044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预防和处理运动中的真菌感染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运动中真菌感染风险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治疗策略及药物选择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真菌感染是由真菌引起的一类疾病，可侵犯皮肤、黏膜、内脏等各个部位。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根据感染部位和临床表现，真菌感染可分为浅部真菌病和深部真菌病两大类。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真菌广泛存在于自然界中，当人体免疫力下降或皮肤黏膜屏障受损时，真菌可趁机侵入人体并引发感染。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包括免疫力低下、长期使用广谱抗生素或激素类药物、患有糖尿病等基础疾病、皮肤破损或潮湿等。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皮肤、黏膜、呼吸系统、泌尿系统等。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不同部位的真菌感染症状各异，如皮肤瘙痒、红肿、水疱、鳞屑等；呼吸系统感染可出现咳嗽、咳痰、发热等症状；泌尿系统感染可表现为尿频、尿急、尿痛等症状。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常见感染部位与症状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运动中真菌感染风险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77" b="10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湿度和温度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真菌在潮湿、温暖的环境中生长迅速，因此，运动场所如健身房、游泳池等湿度和温度较高的环境，容易引发真菌感染。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空气流通性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运动场所空气流通性差，容易导致真菌滋生和传播。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运动场所如未及时清洁，地面、器材等表面容易滋生真菌。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如运动鞋、瑜伽垫等，如未经消毒处理，可能成为真菌传播的途径。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共用装备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器材清洁不足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储物柜潮湿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运动器材如哑铃、杠铃等，在使用过程中容易沾染汗液和皮屑，为真菌提供生长条件。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运动场所的储物柜通常密闭且潮湿，容易造成真菌滋生。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运动装备与器材污染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共用洗浴用品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在公共场所使用共用洗浴用品，如沐浴露、洗发水等，可能增加真菌感染的风险。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长时间穿戴潮湿的运动装备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运动后未及时更换干爽衣物，长时间穿戴潮湿的运动装备，容易引发真菌感染。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不注意脚部卫生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运动后不及时清洗脚部，尤其是脚趾间和脚底部分，容易滋生真菌。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确保运动场地有良好的通风系统，以减少潮湿和霉菌滋生的机会。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控制湿度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使用除湿器或空调等设备，控制室内湿度在适宜范围内，避免过度潮湿。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定期清洁运动场地和器材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使用合适的清洁剂和消毒剂，彻底清洁运动场地和器材，特别是公共使用的设备和表面。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保持运动环境清洁干燥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使用抗菌防霉器材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选择经过抗菌防霉处理的运动器材，如抗菌瑜伽垫、防霉哑铃等。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定期更换鞋垫和袜子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运动鞋的鞋垫和袜子容易滋生细菌和真菌，定期更换可以减少感染机会。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选择透气性好的运动装备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穿着宽松、透气的运动服装和鞋子，以便汗液蒸发，减少真菌滋生的环境。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选用合适运动装备与器材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https://d.book118.com/568132044100006037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2024-09-17T13:23:18.777</cp:lastPrinted>
  <dcterms:created xsi:type="dcterms:W3CDTF">2024-09-17T05:23:18Z</dcterms:created>
  <dcterms:modified xsi:type="dcterms:W3CDTF">2024-09-17T05:23:20Z</dcterms:modified>
</cp:coreProperties>
</file>