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69205-3577-4803-BDD3-269A25148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E3F04-560D-447F-8963-3B814FEB1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080C2-61F2-4AD7-88DB-6ADB1C56A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914CF-1480-4C2C-9869-2FDFD55BB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FF6104-36AC-479E-A3D8-4F86C6EDD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B6D058-6828-4576-9DF2-087996E48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FA6DCC-E901-42E7-A79F-21BFA3E01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D59CF-EB4F-45EC-8EF3-F463AB52F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4D074-E367-4244-8238-75F8D6012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AF265-C164-4700-BFE9-6E84A12DC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E3AB0-5E30-4C3D-90B6-C9AAF267C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32106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2024婴童尿裤行业趋势白皮书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婴童尿裤行业概述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2024年婴童尿裤行业趋势分析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未来婴童尿裤行业的发展方向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本白皮书旨在分析2024年婴童尿裤行业的趋势，为相关企业和投资者提供决策依据。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随着人口出生率的提高和消费者对婴童护理产品的关注度增加，婴童尿裤行业呈现出持续增长态势。同时，新技术、新材料的出现也为行业发展带来了新的机遇和挑战。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本研究采用了定量和定性研究方法，包括市场调查、专家访谈、数据分析等。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本白皮书的研究范围涵盖了全球婴童尿裤市场，重点分析了发达国家和新兴市场的不同特点和发展趋势。同时，还针对不同产品类型、消费群体和销售渠道进行了深入探讨。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婴童尿裤行业概述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婴童尿裤行业主要生产和销售适用于婴儿和儿童的尿裤产品，满足消费者在婴儿护理和日常穿着方面的需求。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根据产品类型、材质、功能等特点，婴童尿裤行业可分为纸尿裤、拉拉裤、成长裤等不同类别。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全球婴童尿裤市场规模持续增长，受益于人口出生率上升、消费升级以及产品创新等因素。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随着消费者对品质和功能需求的提升，婴童尿裤行业将呈现个性化、高端化、智能化的发展趋势。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国际品牌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国际知名品牌在婴童尿裤市场上占据一定份额，拥有较高的品牌知名度和市场影响力。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国内品牌在婴童尿裤市场上逐渐崛起，通过技术创新和差异化竞争策略，不断提升市场份额。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2024年婴童尿裤行业趋势分析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https://d.book118.com/568132106131006025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2024-09-02T16:00:00.013</cp:lastPrinted>
  <dcterms:created xsi:type="dcterms:W3CDTF">2024-09-02T08:00:00Z</dcterms:created>
  <dcterms:modified xsi:type="dcterms:W3CDTF">2024-09-02T08:00:02Z</dcterms:modified>
</cp:coreProperties>
</file>