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B6C1DD-91C2-4B99-BABE-AD5A6D2A2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1AB26-3DF3-4DF2-ACB6-1EF8AF1E7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B4CB7F-E35E-495D-BFCC-3C238167C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7D774-7299-4DA3-A2B5-27297A74A5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06570E-3FA2-4911-BC0C-152E635CF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9E12E0-B912-49B5-A994-94C506BFA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46F1B3-ACEE-4655-8D24-4B029CC51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29E479-FF85-4626-9297-C49DDFF81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3C6503-6C00-4FD3-BC49-5A98F4728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E87E7-B616-4495-84E2-0243FC3AF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8E35FC-4336-4305-B0F5-B847C2357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3301002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儿童心肺复苏术急救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儿童心肺复苏术特点与技巧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儿童心肺复苏术实践操作与训练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儿童心肺复苏术的普及与推广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496" r="449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儿童心肺复苏术（CPR）是一种紧急处理措施，用于在心脏骤停的情况下维持大脑的氧气供应和循环，以保护大脑和其他重要器官的功能。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在儿童发生心脏骤停的情况下，及时进行心肺复苏术可以显著提高患儿的生存率，减少脑损伤和其他器官损伤的风险。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22" r="2732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儿童心肺复苏术适用于在任何场所发生的儿童心脏骤停情况，包括家庭、学校、运动场、游乐场等。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适用场景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儿童心肺复苏术适用于所有年龄段的儿童，包括新生儿、幼儿、学龄前儿童和学龄儿童。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适用场景与对象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儿童心肺复苏术的发展历程可以追溯到20世纪60年代，经过几十年的研究和实践，该技术不断得到改进和完善。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目前，儿童心肺复苏术已经成为急救培训的重要内容之一，被广泛推广和应用。许多国家和地区都制定了儿童心肺复苏术的标准操作流程，并开展大规模的培训活动，以提高公众对这一技术的掌握程度。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心肺复苏术基本知识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心肺复苏术通过胸外按压和人工呼吸来维持血液循环，为心脏和大脑提供氧气和营养物质，帮助恢复自主心跳和呼吸。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早期干预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在心脏骤停发生后，尽早进行心肺复苏术可以显著提高患者的生存率。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69" r="242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在儿童胸部中央，两乳头连线的中点处进行按压，深度约为胸廓的1/3至1/2，频率为每分钟100至120次。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C（胸外按压）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A（开放气道）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58" r="17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B（人工呼吸）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清理呼吸道异物，开放气道。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捏住鼻子吹气两次，每次吹气持续吹气1秒以上，使胸部隆起。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心肺复苏术操作步骤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避免过度按压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过度的胸外按压可能导致肋骨骨折或其他损伤。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避免过度通气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过度通气可能导致胃胀气或其他并发症。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及时寻求专业帮助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在心肺复苏术的同时，应尽快寻求专业医疗救助。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儿童心肺复苏术特点与技巧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https://d.book118.com/568133010021006030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2024-09-06T08:14:13.819</cp:lastPrinted>
  <dcterms:created xsi:type="dcterms:W3CDTF">2024-09-06T00:14:13Z</dcterms:created>
  <dcterms:modified xsi:type="dcterms:W3CDTF">2024-09-06T00:14:15Z</dcterms:modified>
</cp:coreProperties>
</file>