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E024C4-3AC4-47BC-9F28-6A521139F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14397-773D-4B5D-BCA3-922569874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857670-DF55-4C6F-BE26-4F5D5A1E3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1A6454-EE53-4C24-8D10-8F8ADDCE4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674131-52AE-4C16-ABDB-E251E31FD3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A09E82-FBD8-4C39-84D9-95C09738EF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7DADD8-9599-4390-8B17-C1C2CB585C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16BC59-2EF9-4E89-ABEB-59A726419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5C0B16-DE33-4BD5-BF7C-75D4AE954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54F39-E856-4A4E-81AB-20CC1A03C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73575F-00D1-4BC9-AC7A-FC79CDF7F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3312005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大学新生入学教育培训的生物学与生物技术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生物学基础知识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生物技术及其应用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实验室安全与操作规范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科研素养与创新能力培养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职业发展规划与就业指导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帮助新生了解生物学与生物技术的基本概念和知识，为专业学习打下基础。</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提高新生的实验技能和科研能力，培养创新意识和实践能力。</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引导新生适应大学生活，规划未来职业发展，增强专业素养和综合素质。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生物学是研究生命现象和生命活动规律的科学，涉及生物的结构、功能、遗传、进化等方面。</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生物技术是利用生物体系或生物过程来生产有用产品或提供服务的技术，包括基因工程、细胞工程、发酵工程、酶工程等领域。</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生物学与生物技术相互促进，共同发展，为人类社会进步和经济发展做出了重要贡献。</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生物学与生物技术概述</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理论教学</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实验教学</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实践活动</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考核评估</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组织参观生物科技企业和科研机构，了解生物技术的实际应用和发展前景，增强专业素养和实践能力。</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组织新生进行生物学和生物技术实验，培养实验技能和科研能力，加深对理论知识的理解和掌握。</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包括生物学基础知识、生物技术原理和应用等方面的讲解，通过课堂讲授、专题讲座等形式进行。</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通过考试、实验报告、论文等形式对新生进行考核评估，检验培训效果，为后续学习提供参考。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生物学基础知识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细胞是生物体的基本结构和功能单位，所有生物体都由细胞组成。</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细胞结构包括细胞膜、细胞质、细胞核等部分，各部分具有不同的功能。</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细胞通过分裂进行增殖，同时细胞也具有自我修复和更新的能力。</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细胞结构与功能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遗传是指生物体通过基因将性状传递给后代的现象。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基因是控制生物性状的基本遗传单位，通过DNA序列编码蛋白质来实现其功能。</a:t>
            </a:r>
          </a:p>
        </p:txBody>
      </p:sp>
      <p:pic>
        <p:nvPicPr>
          <p:cNvPr id="6" name="Picture 6"/>
          <p:cNvPicPr>
            <a:picLocks noChangeAspect="1"/>
          </p:cNvPicPr>
          <p:nvPr/>
        </p:nvPicPr>
        <p:blipFill>
          <a:blip r:embed="rId2"/>
          <a:srcRect t="24451" b="2445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变异是指生物体在遗传过程中发生的基因改变，包括基因突变、基因重组等类型。</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遗传与变异原理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生物进化是指生物种群在长时间内发生的遗传性状变化。</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自然选择是生物进化的主要机制，适者生存，不适者被淘汰。</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进化过程中，生物种群会不断适应环境，进化出更加适应环境的性状。</a:t>
              </a:r>
            </a:p>
          </p:txBody>
        </p:sp>
      </p:grpSp>
      <p:pic>
        <p:nvPicPr>
          <p:cNvPr id="14" name="Picture 14"/>
          <p:cNvPicPr>
            <a:picLocks noChangeAspect="1"/>
          </p:cNvPicPr>
          <p:nvPr/>
        </p:nvPicPr>
        <p:blipFill>
          <a:blip r:embed="rId2"/>
          <a:srcRect l="16675" r="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792" r="1579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生物进化理论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保护生物多样性需要采取多种措施，包括建立自然保护区、推广可持续发展模式等。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生物多样性是指地球上所有生物种类、种内遗传变异和生态系统的总称。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生物多样性对于维持地球生态平衡和人类生存具有重要意义。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生物多样性保护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生物技术及其应用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基因克隆与表达</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基因治疗</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基因组编辑</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基因工程技术</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基因工程技术还可用于基因治疗，通过将正常的基因或有治疗作用的基因导入人体靶细胞，以纠正基因的缺陷或者发挥治疗作用。</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利用CRISPR-Cas9等基因编辑技术，可以对基因组进行精确编辑，实现基因敲除、敲入、点突变等操作，为疾病治疗和生物育种提供了新的手段。</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利用基因工程技术，可以将外源基因导入宿主细胞，实现基因的克隆和表达，从而生产大量有用的蛋白质或多肽。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动物细胞培养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植物细胞培养</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干细胞培养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动物细胞培养是生物技术中的重要手段之一，可用于生产疫苗、单克隆抗体、重组蛋白等生物制品。</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植物细胞培养技术可用于快速繁殖植物、生产次生代谢产物、研究植物生长发育和抗逆性等。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干细胞具有自我更新和多向分化潜能，干细胞培养技术可用于再生医学、疾病模型建立、新药筛选等领域。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细胞培养技术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酶工程</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发酵技术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酶工程与发酵技术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酶工程是利用酶或者微生物细胞、动植物细胞、细胞器等作为生物催化剂，进行物质转化的技术。通过酶的固定化、修饰改造等手段，可以提高酶的催化效率和稳定性。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发酵技术是利用微生物的代谢活动，将有机物转化为有用的产品的过程。发酵技术广泛应用于食品、饮料、医药、化工等领域。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技术在医学领域的应用包括生物制药、基因诊断和基因治疗、再生医学等。生物制药是利用生物技术生产药品的过程，如疫苗、单克隆抗体等。基因诊断和基因治疗则是利用基因工程技术对疾病进行诊断和治疗。再生医学则是利用干细胞培养等技术对受损组织进行修复和再生。</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技术在农业领域的应用包括转基因作物、生物农药和生物肥料等。转基因作物是通过基因工程技术改良作物性状，提高产量和抗性。生物农药和生物肥料则是利用微生物或其代谢产物对病虫害进行防治和促进植物生长。</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技术在环保领域的应用包括废水处理、垃圾处理和生物修复等。废水处理是利用微生物的代谢活动将废水中的有机物转化为无害物质。垃圾处理则是利用生物技术对垃圾进行分类和资源化利用。生物修复则是利用微生物或其代谢产物对受污染的环境进行修复和治理。</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医学领域</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农业领域</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环保领域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生物技术在医学、农业、环保等领域的应用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https://d.book118.com/568133120055006040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2024-09-18T20:58:46.310</cp:lastPrinted>
  <dcterms:created xsi:type="dcterms:W3CDTF">2024-09-18T12:58:46Z</dcterms:created>
  <dcterms:modified xsi:type="dcterms:W3CDTF">2024-09-18T12:58:48Z</dcterms:modified>
</cp:coreProperties>
</file>