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03B60A-EC45-4BCE-A843-E2E2950C6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F6300-F445-47E3-BC61-E9C7DD6C41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99AF49-FB5B-4A56-A2D5-0F9726198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F6AA1D-BAEE-40B8-8B4B-E4319EB30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13EA36-4B7C-485E-87B6-C1CF3ABFC8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C217C8-4684-45F8-9E71-8C8FB1E5C7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DE6446-966E-4DB1-AFB6-82DA6B6337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5D556A-28A9-41B4-AFC0-AD125573CB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376889-CAA1-4ECB-ADDD-2B061EBDE3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0EA8D-3511-4F2B-93C8-1E13AA074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C56FC-7573-4BE2-9CCF-5FC4EAAD4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340251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生态保护行业市场分析报告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生态保护行业概述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生态保护市场需求分析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生态保护行业产品和服务分析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生态保护行业竞争分析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生态保护行业发展趋势和前景预测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生态保护行业政策和法规分析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本报告旨在全面分析生态保护行业的市场现状、发展趋势、竞争格局和未来前景，为投资者、企业决策者以及相关政策制定者提供有价值的参考信息。</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随着全球环境问题日益严重，生态保护意识逐渐增强。各国政府、企业和公众对生态保护的重视程度不断提高，生态保护行业因此获得了快速发展。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本报告主要关注全球生态保护行业的市场情况，包括但不限于森林、湿地、草原等自然生态保护，以及与生态保护相关的环保技术、服务等领域。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由于数据收集的难度和限制，部分细分市场的数据可能不够全面和准确。此外，市场变化快速，本报告的数据和结论主要基于截至报告发布日前的市场情况。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生态保护行业概述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指通过一系列措施和手段，保护和改善生态环境，实现生态平衡和可持续发展的行业。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包括自然保护区建设、生态系统修复、生物多样性保护、环境监测与评估、生态旅游等多个领域。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行业分类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生态保护行业定义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全球生态保护市场规模持续增长，涵盖了政府、企业和非政府组织等多个主体。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随着全球环境问题日益严重，政府和企业对生态保护的重视程度不断提高，投资力度不断加大，预计未来生态保护行业将继续保持增长趋势。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生态保护行业涉及多个领域和细分市场，市场结构较为复杂。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行业结构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行业竞争激烈，既有国际性的大型企业和机构，也有大量的中小型企业。企业间的竞争主要体现在技术、品牌和服务等方面。同时，政策和法规也是影响行业竞争格局的重要因素。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竞争格局</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行业结构和竞争格局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生态保护市场需求分析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随着全球环境问题的日益严重，生态保护市场需求持续增长。根据市场研究报告，全球生态保护市场规模预计在未来几年内将以年复合增长率持续扩大。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生态保护市场需求呈现多元化和个性化的特点。不同国家和地区由于环境状况、经济发展水平、政策法规等方面的差异，对生态保护的需求和侧重点也有所不同。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市场需求规模和特点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25" r="226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环境保护意识提升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随着公众对环境问题的关注度不断提高，越来越多的人开始重视生态保护，从而推动了市场需求增长。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政策法规推动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各国政府为了实现可持续发展目标，纷纷出台相关政策法规，鼓励和支持生态保护行业的发展，进一步拉动了市场需求。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经济发展需求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经济发展与生态保护的矛盾日益突出，企业和社会组织为了降低环境风险、提高经济效益，开始寻求与生态保护相关的解决方案，成为市场需求的重要推动力量。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市场需求驱动因素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新兴领域发展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随着生态保护技术的不断创新和应用领域的拓展，生态旅游、生态农业、生态城市等新兴领域逐渐成为市场需求的重要组成部分，为行业发展带来新的增长点。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54" r="815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国际合作与交流加强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在全球环境治理的大背景下，国际合作与交流日益频繁，为生态保护行业提供了更广阔的市场空间和发展机遇。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投资与融资渠道拓宽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政府、企业和社会资本对生态保护行业的投资力度不断加大，融资渠道逐步拓宽，为行业发展提供了资金保障和动力支持。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市场需求潜力分析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生态保护行业产品和服务分析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生态修复服务</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环保设备和技术</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环境咨询服务</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绿色产品和服务</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主要产品和服务类型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如环境影响评估、清洁生产审核等，为企业和政府提供决策支持。</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如空气净化器、污水处理设备等，用于减少污染和提高环境质量。</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包括土壤修复、水体修复等，旨在恢复受损的生态系统。</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如有机食品、绿色建筑等，满足消费者对健康和环保的需求。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产品和服务特点及优势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针对不同受损生态系统，采取相应的修复措施，如生物修复、物理修复和化学修复等。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能够快速恢复生态功能，提高生态系统的稳定性和可持续性。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高效、节能、低成本，能够降低污染物的排放，提高资源利用效率。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优势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技术成熟，可广泛应用于各类企业和机构。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产品和服务特点及优势</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专业性强，能够为企业和政府提供科学、客观的建议和解决方案。</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帮助客户实现经济和环境的双重效益。</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优势</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产品和服务特点及优势</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https://d.book118.com/568134025115006032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2024-09-10T09:40:25.816</cp:lastPrinted>
  <dcterms:created xsi:type="dcterms:W3CDTF">2024-09-10T01:40:25Z</dcterms:created>
  <dcterms:modified xsi:type="dcterms:W3CDTF">2024-09-10T01:40:28Z</dcterms:modified>
</cp:coreProperties>
</file>