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321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00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CBDE7F-EBEB-4C32-8AFA-7EB31D08F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F6384D-C5FC-4CA8-A8AF-78DF3C41D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74A971-A482-442F-84AE-D670ABF68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1101E7-C236-4523-A89F-73DC56EBF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6E6120-80FA-4462-B083-7AAB8DB35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C26B64-D76E-4D66-A210-70F2BCC2A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0AB2B1-E19D-4D03-893D-B01424797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29AFA5-9D50-4B43-90EF-C93811AA0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176D91-8C03-422C-A8E2-73D6255084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3BFB8-A7C0-4A37-B069-DC0F5361F6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B10A6E-5712-4F66-AF86-34BC303E6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311" r:id="rId2"/>
    <p:sldLayoutId id="2147487312" r:id="rId3"/>
    <p:sldLayoutId id="2147487313" r:id="rId4"/>
    <p:sldLayoutId id="2147487314" r:id="rId5"/>
    <p:sldLayoutId id="2147487315" r:id="rId6"/>
    <p:sldLayoutId id="2147487316" r:id="rId7"/>
    <p:sldLayoutId id="2147487317" r:id="rId8"/>
    <p:sldLayoutId id="2147487318" r:id="rId9"/>
    <p:sldLayoutId id="2147487319" r:id="rId10"/>
    <p:sldLayoutId id="214748732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13403407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安徽中医药大学毕业答辩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7538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7538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4790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60159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60159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答辩流程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33267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44932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44932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答辩内容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4174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429704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429704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答辩技巧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50222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51447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51447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答辩注意事项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8699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https://d.book118.com/568134034070006026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安徽中医药大学毕业答辩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2024-09-03T21:10:40.911</cp:lastPrinted>
  <dcterms:created xsi:type="dcterms:W3CDTF">2024-09-03T13:10:40Z</dcterms:created>
  <dcterms:modified xsi:type="dcterms:W3CDTF">2024-09-03T13:10:42Z</dcterms:modified>
</cp:coreProperties>
</file>