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8A94A-2922-438C-A89D-6E4BA733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1DD8A-D1C4-4DC0-BE46-6C4EDFE7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719DC-3686-4FFC-BE3A-E15E734F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16741-07DD-40BB-90A5-130BEB4F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6CF59A-1041-498B-98E4-04FC08D9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665D1-B5B8-4EA3-8D60-94004B3A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53ADE-DE38-4CD9-BBE0-A4CF10F3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2E207-1E8D-437D-B259-12FD40B8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47C85-94AF-4AB2-9BAC-C014B824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6B453-C519-4225-B0E7-8C1998BA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4DACF-AD3E-4BC8-A0F3-2DAFC425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412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营销管理科特勒txt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营销管理是企业管理中不可或缺的一部分，它涉及到市场研究、产品开发、定价、促销和分销等多个方面。通过有效的营销管理，企业能够更好地满足客户需求，提高市场份额和盈利能力。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菲利普·科特勒是现代营销学之父，他的理论体系为营销管理提供了重要的指导。科特勒认为，营销管理的核心是理解并满足客户需求，通过市场细分、目标市场选择和定位等手段实现企业目标。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科特勒理论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随着市场竞争的加剧和消费者需求的多样化，企业需要更加精细化的营销管理来应对挑战。科特勒的营销管理理论为企业提供了有效的工具和方法，帮助企业更好地适应市场变化和客户需求。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本大纲旨在介绍科特勒的营销管理理论，帮助读者了解营销管理的核心概念和方法，为实际应用提供指导。通过学习本大纲，读者可以掌握营销管理的关键要素，提高企业的市场竞争力。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背景和目的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科特勒营销理论概述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营销是指通过创造和交换产品及价值，以获得、保持和增加顾客价值的过程。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随着市场竞争的加剧，企业需要运用营销策略来吸引和留住顾客，提高市场份额和品牌影响力，从而实现可持续发展。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科特勒认为，企业应将顾客需求和满意度放在首位，通过满足顾客需求来获得市场份额和利润。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以顾客为中心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企业应根据市场需求、竞争状况等因素进行市场细分，并选择适合自身的目标市场进行定位，制定相应的营销策略。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企业应关注产品或服务的价值创造，并通过有效的营销渠道和促销手段将价值传递给顾客。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价值创造与传递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科特勒营销理论的核心思想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成熟与创新阶段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科特勒在80年代以后提出了“关系营销”、“全球营销”等新理念，进一步丰富了营销理论体系。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科特勒在20世纪60年代提出了“营销概念”，强调以顾客需求为导向，注重市场调研和产品开发。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传播与实施阶段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科特勒在70年代提出了“营销战略”和“营销组合”概念，为企业制定营销策略提供了指导。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科特勒营销理论的发展历程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科特勒营销理论的主要内容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将市场划分为具有共同需求和特征的子市场，以便企业选择适合的目标市场。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根据企业资源和市场状况，选择一个或多个细分市场作为企业的目标市场。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根据目标市场的需求和竞争状况，塑造企业产品独特的市场形象，以区别于竞争对手。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通过研究市场需求和竞争态势，开发出符合消费者需求的新产品。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根据市场需求和企业的战略目标，合理安排产品的种类、规格和数量。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根据产品的生命周期阶段，采取不同的营销策略，以实现最佳的市场表现。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根据产品的成本和预期利润，制定合理的销售价格。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根据竞争对手的产品价格和市场需求，制定具有竞争力的销售价格。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根据消费者对产品价值的认知，制定符合消费者心理预期的销售价格。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企业通过经销商、代理商等中间商，将产品销售给消费者。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根据产品特点、市场需求和竞争状况，选择最合适的销售渠道。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企业直接与消费者建立联系，通过自己的销售网络或线上平台进行产品销售。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https://d.book118.com/568134122113006036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2024-09-16T04:21:26.809</cp:lastPrinted>
  <dcterms:created xsi:type="dcterms:W3CDTF">2024-09-15T20:21:26Z</dcterms:created>
  <dcterms:modified xsi:type="dcterms:W3CDTF">2024-09-15T20:21:28Z</dcterms:modified>
</cp:coreProperties>
</file>