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4A5EB-D031-40B2-87A6-EDEEA2FB9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A4C5F-B336-423C-A0EF-C491ADA6B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8EB39-D73F-417C-9E64-6442A285B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E1C78-4D95-42D0-9CFD-14CEDCC45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5BFE61-ECA5-46B7-A8A4-BEED77E6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BA59D-3714-4F3A-BDB9-46ADE237D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B01D4E-3D3A-4CCA-8A1D-0BB9B32D0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B2410-0F75-4542-B80F-5091F9F5B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4FB28-4CB8-4991-AB6C-A29D48633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890EF-4D3D-485D-BA56-6E2CBEF74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B8894-7D75-44AD-9BCA-832AD9C71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506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动脉瘤病人护理的重要性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动脉瘤病人护理的要点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动脉瘤病人护理的实践案例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动脉瘤病人护理的未来展望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48" r="12248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动脉瘤是一种因动脉壁的病变或损伤，形成的局限性异常扩张或膨出的表现，通常呈囊状或梭状。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根据发生部位，可分为颅内动脉瘤、胸主动脉瘤、腹主动脉瘤等；根据病因，可分为先天性动脉瘤、细菌性动脉瘤、损伤性动脉瘤等。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640" r="116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动脉瘤的病因多种多样，包括动脉粥样硬化、高血压、感染、创伤等。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动脉瘤的形成与多种因素有关，如动脉壁的薄弱、血流动力学的影响、遗传因素等。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动脉瘤的症状因发生部位和大小而异，常见的症状包括疼痛、压迫症状、出血等。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动脉瘤的诊断依赖于影像学检查，如超声、CT血管造影（CTA）、磁共振血管造影（MRA）等。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83" r="2178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动脉瘤病人护理的重要性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定期监测病人的血压、心率、呼吸等生命体征，及时发现异常情况，预防并发症的发生。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5" r="146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协助病人控制高血压、高血脂等危险因素，降低动脉瘤破裂的风险。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保持病人口腔、皮肤等部位的清洁卫生，预防感染的发生。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关注病人的心理状态，提供心理支持和疏导，帮助病人树立战胜疾病的信心。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评估病人的疼痛程度，采取有效的疼痛管理措施，如药物治疗、物理治疗等，提高病人的生活质量。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根据病人的具体情况，制定个性化的康复训练计划，促进病人的功能恢复，提高生活质量。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为病人提供科学合理的膳食搭配，保证营养摄入的充足和均衡，促进病人的康复。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定期安排病人进行相关检查，了解动脉瘤的发展情况，及时调整治疗方案，促进病人的康复。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向病人及家属普及动脉瘤的防治知识，提高他们的健康意识和自我管理能力，促进病人的康复。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动脉瘤病人护理的要点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关注病人的心理状态，提供心理疏导和支持，帮助病人缓解焦虑、恐惧等情绪。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与病人建立良好的沟通，耐心倾听病人的诉求和问题，给予及时回应和解答。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59" b="1005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向病人及家属介绍动脉瘤的相关知识，提高病人对疾病的认识，增强治疗信心。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疾病知识宣教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https://d.book118.com/568135060010006050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2024-09-29T14:39:33.159</cp:lastPrinted>
  <dcterms:created xsi:type="dcterms:W3CDTF">2024-09-29T06:39:33Z</dcterms:created>
  <dcterms:modified xsi:type="dcterms:W3CDTF">2024-09-29T06:39:35Z</dcterms:modified>
</cp:coreProperties>
</file>