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7CD39-ACD4-4181-8FFB-20E1D163B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6B9F7-C3F1-495E-BCF4-F322B3C17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C352F-B506-430D-9F97-02F448ADF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EB9B3-8483-4A59-9FE1-D392764B7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A8B1D6-7E25-41CD-9378-3A4B470DC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42FD0B-772E-4FAD-9BD8-83813ACBA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1ECF47-E3E3-4D87-922A-CC6D7CACE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00993-D75F-4BA5-B9D9-215FC9047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8D1BB-74F1-4ACD-8803-D61C2C9C5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5B702-6836-404B-A1BF-3579568D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6557C-AA05-48CF-A5E4-A8387943E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3507100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文化传播行业员工试用期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试用期概述与目的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招聘与选拔流程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培训与辅导计划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工作表现评估方法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试用期员工关怀措施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试用期员工管理策略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试用期概述与目的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993" b="2599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943" b="20943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对于文化传播行业而言，试用期有助于企业观察新员工的专业能力、团队协作精神和创新能力等，同时给予员工了解企业文化、工作环境和业务模式的机会。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试用期是员工正式入职前的一段时间，用于双方相互了解、评估是否适合继续建立长期雇佣关系。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试用期定义及作用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808" b="2080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创意性强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文化传播行业注重创意和创新能力，要求员工具备较高的审美水平和独特的想法。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该行业强调团队协作，需要员工具备良好的沟通能力和合作意识。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适应变化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随着市场环境和受众需求的变化，文化传播行业需要员工具备较强的适应能力和学习能力。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企业文化传播行业特点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055" b="705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评估员工能力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通过试用期，企业可以全面评估员工的专业能力、工作态度和团队协作能力等，判断其是否适合岗位需求。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降低用人风险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试用期有助于企业在投入大量资源培养员工之前，及时发现并淘汰不符合要求的员工，降低用人风险。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促进员工成长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试用期为员工提供了一个展示自己才能的平台，同时也是员工自我认知和提升的机会。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员工试用期重要性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招聘与选拔流程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3906" b="390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岗位需求分析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根据文化传播行业的特点，分析具体岗位的工作职责、任职要求、工作量等，明确岗位需求。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岗位发布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通过企业官网、招聘网站、社交媒体等渠道发布岗位招聘信息，吸引潜在求职者。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岗位需求分析与发布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413" b="1413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根据岗位需求和应聘者简历，筛选出符合要求的候选人，进入下一轮面试环节。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通过电话、邮件等方式通知候选人面试时间、地点、形式等，确保面试顺利进行。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简历筛选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面试安排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简历筛选与面试安排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根据岗位需求和企业文化，制定具体的选拔标准，如专业技能、沟通能力、团队协作能力等。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制定详细的选拔流程，包括初试、复试等环节，确保选拔过程公正、透明。同时，根据应聘者的表现和评估结果，做出是否录用的决策。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选拔标准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选拔流程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选拔标准与流程制定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培训与辅导计划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公司文化及行业知识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岗位职责与技能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详细阐述员工所在岗位的职责、工作流程和所需技能，帮助员工快速适应岗位。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公司规章制度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讲解公司的考勤、休假、报销等日常管理制度，确保员工遵守公司规定。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介绍公司历史、使命、愿景及核心价值观，以及行业发展趋势和前景。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通过团队建设活动，培养员工之间的协作精神和有效沟通能力。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入职培训内容及安排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导师制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为每位新员工分配一位经验丰富的导师，提供一对一的指导和支持。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定期反馈与评估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导师和新员工定期进行沟通，就工作表现、遇到的问题及改进方向进行反馈和评估。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在职培训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根据员工需求和岗位特点，提供针对性的在职培训课程，帮助员工不断提升专业技能。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鼓励公司内部员工分享工作经验和成功案例，促进知识共享和团队成长。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在职辅导制度建立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为员工提供个性化的职业规划指导，帮助员工明确职业目标和发展方向。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晋升机会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设立明确的晋升通道和评审标准，鼓励员工通过自身努力获得晋升机会。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提供与岗位相关的专业技能培训课程，帮助员工提升专业素养和竞争力。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针对有潜力的员工，提供领导力培养计划和实战机会，培养未来的领导者。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员工成长路径规划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工作表现评估方法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https://d.book118.com/568135071007006023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2024-08-29T10:15:20.312</cp:lastPrinted>
  <dcterms:created xsi:type="dcterms:W3CDTF">2024-08-29T02:15:20Z</dcterms:created>
  <dcterms:modified xsi:type="dcterms:W3CDTF">2024-08-29T02:15:22Z</dcterms:modified>
</cp:coreProperties>
</file>