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6B6CF-0901-4A67-99B1-09CFD8247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99E97-6601-498B-A0E4-14C5FDB48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A49577-6A5C-47EA-8C1C-C0581AC61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3DA6C0-D61A-458B-AA90-36C6FA0B6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764EB7-C22E-4E59-B09F-DD2735CDCC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9BCF07-7B8B-468F-BFD8-5DB72D0AC6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CB2E64-D073-449E-87E1-9E50F4837E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56EB3D-3149-4AAD-AEB9-DEC1ABB07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246AF-1B10-4B6F-8DC4-261E8D7F28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D94338-8486-4CCB-886C-15F453672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F20E36-D82F-4ABD-9F89-5FDDA5F40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360040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网络安全知识讲座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网络攻击与防护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密码学与加密技术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网络安全协议与标准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网络安全法律法规与合规性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网络安全意识教育与培训</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网络安全概述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146" r="301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网络安全是指保护网络系统免受未经授权的访问、破坏、泄露、篡改等风险，保障网络服务的可用性、完整性和保密性。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随着互联网的普及和信息技术的快速发展，网络安全已成为国家安全、社会稳定和经济发展不可或缺的基石。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病毒与恶意软件</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网络钓鱼</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拒绝服务攻击</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黑客攻击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网络安全威胁类型</a:t>
              </a:r>
            </a:p>
          </p:txBody>
        </p:sp>
      </p:grpSp>
      <p:pic>
        <p:nvPicPr>
          <p:cNvPr id="28" name="Picture 28"/>
          <p:cNvPicPr>
            <a:picLocks noChangeAspect="1"/>
          </p:cNvPicPr>
          <p:nvPr/>
        </p:nvPicPr>
        <p:blipFill>
          <a:blip r:embed="rId2"/>
          <a:srcRect l="9532" r="953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通过电子邮件附件、恶意网站、下载软件等方式传播，干扰、破坏或窃取用户数据。</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伪装成合法网站或服务，诱导用户输入账号、密码等敏感信息，进而窃取或篡改数据。</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通过大量无用的请求拥塞网络资源，导致合法用户无法访问网络服务。</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利用系统漏洞、弱密码等安全缺陷，非法入侵网络系统，窃取、篡改或破坏数据。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8658" b="865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网络安全防护措施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通过设置访问控制规则，阻止未经授权的访问和数据传输。</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对传输的数据进行加密，确保数据在传输过程中的保密性和完整性。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定期对网络系统进行安全漏洞扫描和渗透测试，及时发现并修复安全缺陷。</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提高用户的安全意识和操作技能，避免点击恶意链接或下载未知附件等行为。</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防火墙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加密技术</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安全审计</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用户教育与培训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网络攻击与防护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钓鱼攻击是一种利用电子邮件、社交媒体等手段诱骗用户点击恶意链接或下载病毒文件的网络攻击方式。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攻击者通常会伪装成可信的发件人，发送包含诱饵信息的邮件或消息，诱导受害者点击链接或下载病毒文件，进而窃取个人信息或破坏系统安全。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防范措施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不轻易点击来源不明的链接，仔细辨识邮件和消息的发件人，谨慎处理附件和链接，使用可靠的安全软件和防火墙，及时更新操作系统和应用程序的安全补丁。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钓鱼攻击与防范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542" r="75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勒索软件攻击是一种利用恶意软件加密用户文件并索取赎金的网络攻击方式。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攻击者通过传播恶意软件感染用户计算机，利用加密算法将用户文件加密，并要求受害者支付赎金以获得解密密钥。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保持操作系统和应用程序的安全更新，安装可靠的安全软件，定期备份重要文件，谨慎打开未知来源的邮件和链接，避免下载和运行未知来源的程序和软件。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防范措施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勒索软件攻击与防范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分布式拒绝服务攻击是一种利用大量虚假请求拥塞目标服务器，导致其无法正常提供服务的网络攻击方式。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833" r="19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攻击者通过控制大量傀儡机或发动僵尸网络发动攻击，向目标服务器发送大量虚假请求，使其无法处理正常请求，导致服务瘫痪。</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防范措施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限制不必要的网络暴露，使用防火墙和入侵检测系统保护服务器，定期检查服务器日志和流量数据，及时发现异常流量和请求，采取限流、负载均衡等措施提高服务器抗击能力。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分布式拒绝服务攻击与防范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https://d.book118.com/568136004031006025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2024-09-01T18:15:45.858</cp:lastPrinted>
  <dcterms:created xsi:type="dcterms:W3CDTF">2024-09-01T10:15:45Z</dcterms:created>
  <dcterms:modified xsi:type="dcterms:W3CDTF">2024-09-01T10:15:47Z</dcterms:modified>
</cp:coreProperties>
</file>