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84495-E713-46C0-B0D3-C974C4945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2E0BF-B0D0-4CD7-B76F-E2D99A9AE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952B8-878F-48FE-996E-BC6990A45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DD05C-927A-4F26-BE17-B140C4AA4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C20B58-7E32-457E-B806-8D386BD9A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5E764E-987E-4F49-9A37-15A6B626C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9B4E45-7660-41CF-A668-C9C447591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272C2-DAC4-433D-B2F9-1048F29A1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EAAB5-4014-4F60-9AC2-45FE52426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29063-D3F1-481F-B3F7-ACC53447C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4F97C-3D67-4BD4-AF78-E7E564B9F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361271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大学新生入学教育培训课件的学习自主性培养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学习自主性培养重要性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学习自主性培养策略与方法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课堂内外资源整合利用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时间管理与自律意识培养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有助于新生明确自己的学习目标和发展方向。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意义：入学教育是大学教育的起点，对于新生的成长和发展具有重要影响。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目标：帮助新生适应大学生活，提高自我管理和自我发展能力。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有助于新生了解大学学习和生活的基本要求和规律。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有助于新生建立正确的人生观、价值观和世界观。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入学教育目标与意义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包括校史校情、专业介绍、学习方法、心理健康等方面。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入学教育内容与方法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采用讲座、座谈、研讨、实践等多种形式进行。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邀请专家学者或优秀学长进行专题报告。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组织新生与教师、学长进行互动交流。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座谈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引导新生就某一主题进行深入探讨。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组织新生参加社会实践活动或志愿服务等。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收集新生对入学教育的意见和建议，为今后的工作提供参考。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适应程度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了解新生在学习、生活、心理等方面的适应情况。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了解新生对入学教育各项活动的满意度。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采用问卷调查、座谈会、个别访谈等方式进行。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主要评估新生对入学教育的满意度、对大学学习和生活的适应程度等方面。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入学教育效果评估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学习自主性培养重要性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608" b="286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适应大学学习模式转变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从被动学习到主动学习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大学学习更强调学生的主动性和自我管理能力，需要新生转变学习观念，从被动接受知识转变为主动探索和学习。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掌握自主学习方法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新生需要掌握自主学习的方法，包括如何制定学习计划、如何有效利用学习资源、如何进行自我评估等。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培养独立思考能力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大学学习不仅限于书本知识，更需要学生具备独立思考和解决问题的能力，这也是学习自主性培养的重要目标。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学习自主性强的学生具有更强的自我驱动力，能够更积极地参与各种学习活动和实践，从而提升自己的综合素质。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增强自我驱动力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自律是学习自主性的重要组成部分，通过培养自律精神，新生可以更好地管理自己的时间和行为，形成良好的学习和生活习惯。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培养自律精神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通过学习自主性培养，新生可以逐步克服学习中的困难和挑战，提高自己的自信心和成就感。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提高自信心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提升个人综合素质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培养终身学习能力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学习自主性培养不仅有助于新生适应大学学习，更是培养其终身学习能力的重要途径。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拓展学习领域和视野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具备学习自主性的学生更容易拓展自己的学习领域和视野，不断追求新的知识和技能。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适应社会发展和变化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随着社会的不断发展和变化，人们需要不断更新自己的知识和技能以适应新的需求和挑战，而学习自主性培养正是实现这一目标的关键。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实现终身学习目标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学习自主性培养策略与方法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833" r="20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培养时间管理意识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珍惜时间，合理安排学习、休闲和社交活动，提高时间利用效率。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设定长期与短期学习目标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根据自身兴趣、专业要求和职业规划，设定明确、具体、可衡量的学习目标。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制定合理的学习计划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结合课程安排、个人时间和学习资源，制定切实可行的学习计划，并适时调整。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明确目标与制定计划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设定挑战与自我激励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设定具有挑战性的学习任务，通过完成任务获得成就感和自我激励。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培养自主意识与责任感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明确自己的学习主体地位，树立自主学习、终身学习的意识，增强学习责任感。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挖掘学科魅力与个人兴趣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深入了解所学专业的内涵、发展前景和实际应用，发现学科魅力，激发学习兴趣。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激发内在动机与兴趣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学会预习与复习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善于思考与总结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积极参与课堂互动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利用学习资源与工具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掌握有效学习方法与技巧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养成课前预习、课后复习的习惯，提高课堂听讲效果。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认真听讲，积极发言，参与课堂讨论，提高思维活跃度。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培养独立思考、解决问题的能力，及时总结学习经验和教训。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充分利用图书馆、网络等学习资源，掌握学习工具如文献检索、数据分析等技能。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课堂内外资源整合利用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https://d.book118.com/568136127125006037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2024-09-17T20:44:13.273</cp:lastPrinted>
  <dcterms:created xsi:type="dcterms:W3CDTF">2024-09-17T12:44:13Z</dcterms:created>
  <dcterms:modified xsi:type="dcterms:W3CDTF">2024-09-17T12:44:15Z</dcterms:modified>
</cp:coreProperties>
</file>