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14660-E947-4119-9CCF-D999BA4D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59F86-1988-45A7-A126-22CD6234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F4782-ABBA-400F-AD22-9C26DB23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F5991-2215-42A9-8DA8-6A063179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84F2A-99A6-46CB-98A3-8CC1B833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BD1B4-5B51-4868-88EF-B0EEDE12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C2B90-9733-43C2-969F-14F4C2A0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86B69-51DA-471D-A733-1DF6429E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4B334-6C1B-4AC4-927A-2B69D3CFF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C8DC0-B88A-4A49-BB3F-944580D9F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6D2C-FA3E-49B9-8B49-D656B7E5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7022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工程资料收集与整理流程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工程图纸管理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工程文件归档管理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工程资料电子化管理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工程资料保密与安全措施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工程资料是指在工程项目实施过程中产生的各种文件、图纸、数据、记录等信息的总称。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根据工程项目的不同阶段和性质，工程资料可分为前期资料、设计资料、施工资料、竣工资料等。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工程资料是工程项目实施过程中的重要依据和证明，对于保障工程质量、确保工程安全、维护各方权益具有重要意义。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工程资料在项目规划、设计、施工、验收等各个环节中发挥着重要作用，如指导施工、控制进度、保证质量、进行结算等。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工程资料的整理应遵循真实性、完整性、准确性、系统性、可读性和保密性等原则。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为确保工程资料的规范化管理，应制定统一的整理标准，明确各类资料的归档范围、保管期限、整理方法等，同时建立完善的档案管理制度，确保工程资料的妥善保管和有效利用。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工程资料收集与整理流程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包括项目建议书、可行性研究报告、规划许可证等。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工程前期资料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包括初步设计、技术设计、施工图设计等各个阶段的设计文件。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工程设计资料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包括施工组织设计、开工报告、施工日记、质量检查记录等。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工程施工资料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包括竣工验收报告、竣工图、质量评估报告等。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工程竣工资料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收集范围及要求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整理步骤与方法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按照工程的不同阶段和性质，将资料进行分类整理，方便后续查找和使用。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为每一类资料编制详细的目录，包括资料名称、编号、日期等信息。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将纸质资料扫描或拍照，转换为电子文档，方便存储和传输。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将整理好的资料按照规定的格式和要求，建立工程档案，方便后续管理和使用。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资料缺失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资料混乱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数字化处理困难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存储空间不足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及时联系相关单位或人员补充缺失的资料，确保资料的完整性。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针对难以数字化的资料，可以采用高清扫描或拍照的方式进行处理，确保资料的清晰度和可读性。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对混乱的资料进行重新整理和分类，建立清晰的目录和档案。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可以采用云存储等外部存储方式，解决存储空间不足的问题。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工程图纸管理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图纸分类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根据工程性质、专业类别、设计阶段等因素，将图纸分为建筑、结构、给排水、电气、暖通等不同专业类别。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图纸内容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包括图框、标题栏、设计说明、图例、图形等要素，反映工程建设的规模、布局、结构、设备、材料等内容。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图纸审核与变更流程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图纸审核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建立多级审核制度，确保图纸的准确性、合规性和可行性，包括设计自查、互查、专业会审、综合会审等环节。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对于需要变更的图纸，应明确变更原因、范围和影响，经相关部门审批后，由原设计单位进行修改，并重新履行审核程序。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存档要求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建立完善的图纸存档制度，对图纸进行分类、编号、登记和归档，确保图纸的完整性和可追溯性。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制定图纸借阅规定，明确借阅范围、时限和手续，确保图纸的安全和保密。同时，建立借阅台账，记录借阅人、借阅时间、归还时间等信息。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图纸存档与借阅制度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工程文件归档管理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包括初步设计、技术设计、施工图设计等各个阶段的设计文件，以及设计变更、设计联络等相关文件。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工程设计文件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工程施工文件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工程监理文件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工程验收文件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包括施工组织设计、施工方案、施工进度计划、施工日志、施工照片等反映施工过程的文件。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包括监理规划、监理实施细则、监理日志、监理月报等反映工程监理过程的文件。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包括验收申请、验收报告、验收证书等反映工程竣工验收情况的文件。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https://d.book118.com/568137022067006032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2024-09-10T01:21:25.891</cp:lastPrinted>
  <dcterms:created xsi:type="dcterms:W3CDTF">2024-09-09T17:21:25Z</dcterms:created>
  <dcterms:modified xsi:type="dcterms:W3CDTF">2024-09-09T17:21:28Z</dcterms:modified>
</cp:coreProperties>
</file>