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73548-E8C5-4197-86E8-BC4A031E0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F4358-8A45-4C32-8942-21ED0A138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5BC92-8F57-4715-9335-41B5C2A73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0226A-BD31-4A4A-A0E4-93EFE103D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6A5187-8E7C-41D2-9BE1-D6CEB1DD7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B7E497-6B3E-46FD-9A68-1C9957D82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BAADEC-ECE1-4B9A-8B79-12C5F3EFD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61EC1-F922-4387-8C3B-76895F3F1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8107B6-E56C-4757-9322-D2A6554D1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7FDC9-238E-4098-8915-E7A12A10B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95DE5-2351-43C1-9444-83C23BF0A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370560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工程量保证体系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工程量保证体系概述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工程量清单编制与审核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工程量变更管理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工程量保证措施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工程量保证体系实施效果评价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工程量保证体系持续改进方向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工程量保证体系概述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工程量保证体系是指在工程建设过程中，为确保工程量的准确性、完整性和可靠性而建立的一套完整的管理体系。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通过对工程建设过程中各环节的严格把控，确保工程量的真实、准确和完整，为工程的顺利推进提供有力保障。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工程量是工程建设的基础数据，对于工程的投资、进度和质量等方面具有重要影响。建立工程量保证体系有助于确保工程量的准确性和可靠性，为工程的顺利实施提供有力支撑。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通过建立工程量保证体系，可以规范工程建设过程中的计量、计价和结算等行为，提高工程建设的透明度和公正性，维护各方利益，促进工程建设的健康发展。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工程量保证体系适用于各类工程建设项目，包括建筑工程、市政工程、交通工程、水利工程等。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工程量保证体系的适用对象包括建设单位、施工单位、监理单位、造价咨询单位等参与工程建设的各方主体。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工程量清单编制与审核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工程量清单应包含项目所有相关工作内容，确保不漏项、不缺项。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工程量计算应准确，避免误差，保证清单的准确性和可靠性。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按照统一的计量规则和计价规范进行编制，确保清单的规范性和通用性。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根据项目的实际情况和最新计价依据进行编制，保证清单的时效性和适用性。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工程量清单编制原则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初步审核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对各项工程量进行详细计算，核实其准确性和合理性。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详细审核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对比审核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最终审核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对清单进行最后审查，确认无误后签字盖章。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对清单进行全面审查，检查是否有漏项、缺项或重复项。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将清单与图纸、招标文件等进行对比，确保一致性和准确性。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工程量清单审核流程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漏项、缺项问题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加强编制人员的责任心和业务水平，采用多人复核制度，确保清单的完整性。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工程量计算错误问题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提高编制人员的计算能力，采用专业的工程量计算软件，减少人为错误。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清单与图纸不符问题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加强编制人员与设计人员的沟通，确保清单与图纸的一致性和准确性。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计价依据不准确问题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及时掌握最新的计价依据和政策变化，确保清单的时效性和准确性。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工程量变更管理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变更申请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由施工单位或设计单位提出变更申请，明确变更原因、范围、影响及预计费用等。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审批程序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变更申请需经过业主、监理、设计等单位的审核和批准，确保变更的合理性和必要性。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合同条款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在合同中明确工程量变更的处理方式和程序，为变更管理提供依据。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变更申请与审批程序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进度监控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对变更实施过程中的进度进行实时监控，确保按计划进行。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质量监控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对变更涉及的施工质量和材料质量进行严格把关，确保满足设计要求。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费用监控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对变更实施过程中的费用支出进行监控，确保不超出预算范围。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变更实施过程监控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https://d.book118.com/568137056035006032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2024-09-09T14:48:08.792</cp:lastPrinted>
  <dcterms:created xsi:type="dcterms:W3CDTF">2024-09-09T06:48:08Z</dcterms:created>
  <dcterms:modified xsi:type="dcterms:W3CDTF">2024-09-09T06:48:10Z</dcterms:modified>
</cp:coreProperties>
</file>