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 ContentType="application/vnd.ms-excel"/>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6" r:id="rId2"/>
    <p:sldMasterId id="2147483708" r:id="rId3"/>
    <p:sldMasterId id="2147483720" r:id="rId4"/>
  </p:sldMasterIdLst>
  <p:sldIdLst>
    <p:sldId id="259" r:id="rId5"/>
    <p:sldId id="262" r:id="rId6"/>
    <p:sldId id="265" r:id="rId7"/>
    <p:sldId id="268" r:id="rId8"/>
    <p:sldId id="271" r:id="rId9"/>
    <p:sldId id="274" r:id="rId10"/>
    <p:sldId id="277" r:id="rId11"/>
    <p:sldId id="280" r:id="rId12"/>
    <p:sldId id="283" r:id="rId13"/>
    <p:sldId id="286" r:id="rId14"/>
    <p:sldId id="288"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C2D0F7-847F-421D-929B-D4EDA0A71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68FD1F-9FA8-4871-BF62-4DB42E53E2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6099F7-B0A8-4BD5-8B1A-C6994B79B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81277E-423C-46D9-9783-C6C11D750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EA2F59-E4F3-4610-8FCA-5B47B66C1C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BD87D7-F1D5-486F-B786-770C43DE1B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92A67D-52F1-428A-BC2B-B12259375A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C3E23A-9C64-4E50-98DF-9C5CBC50D6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BB59AD-4CCA-4E39-BFFA-E034CC4E68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68A08A-5C90-4DC1-8224-EE3575F61F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979F48-D634-42CC-AF21-FA31020A83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eaLnBrk="1" hangingPunct="1"/>
            <a:endParaRPr lang="en-US" altLang="x-none">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endParaRPr lang="en-US" altLang="x-none">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eaLnBrk="1" hangingPunct="1"/>
            <a:endParaRPr lang="en-US" altLang="x-none">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60400" y="1330325"/>
            <a:ext cx="5367338" cy="51387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246813" y="1330325"/>
            <a:ext cx="5367338" cy="51387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eaLnBrk="1" hangingPunct="1"/>
            <a:endParaRPr lang="en-US" altLang="x-none">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eaLnBrk="1" hangingPunct="1"/>
            <a:endParaRPr lang="en-US" altLang="x-none">
              <a:latin typeface="Arial" pitchFamily="34" charset="0"/>
            </a:endParaRPr>
          </a:p>
        </p:txBody>
      </p:sp>
      <p:sp>
        <p:nvSpPr>
          <p:cNvPr id="8" name="页脚占位符 7"/>
          <p:cNvSpPr>
            <a:spLocks noGrp="1"/>
          </p:cNvSpPr>
          <p:nvPr>
            <p:ph type="ftr" sz="quarter" idx="11"/>
          </p:nvPr>
        </p:nvSpPr>
        <p:spPr/>
        <p:txBody>
          <a:bodyPr/>
          <a:lstStyle/>
          <a:p>
            <a:pPr lvl="0" eaLnBrk="1" hangingPunct="1"/>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eaLnBrk="1" hangingPunct="1"/>
            <a:endParaRPr lang="en-US" altLang="x-none">
              <a:latin typeface="Arial" pitchFamily="34" charset="0"/>
            </a:endParaRPr>
          </a:p>
        </p:txBody>
      </p:sp>
      <p:sp>
        <p:nvSpPr>
          <p:cNvPr id="4" name="页脚占位符 3"/>
          <p:cNvSpPr>
            <a:spLocks noGrp="1"/>
          </p:cNvSpPr>
          <p:nvPr>
            <p:ph type="ftr" sz="quarter" idx="11"/>
          </p:nvPr>
        </p:nvSpPr>
        <p:spPr/>
        <p:txBody>
          <a:bodyPr/>
          <a:lstStyle/>
          <a:p>
            <a:pPr lvl="0" eaLnBrk="1" hangingPunct="1"/>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eaLnBrk="1" hangingPunct="1"/>
            <a:endParaRPr lang="en-US" altLang="x-none">
              <a:latin typeface="Arial" pitchFamily="34" charset="0"/>
            </a:endParaRPr>
          </a:p>
        </p:txBody>
      </p:sp>
      <p:sp>
        <p:nvSpPr>
          <p:cNvPr id="3" name="页脚占位符 2"/>
          <p:cNvSpPr>
            <a:spLocks noGrp="1"/>
          </p:cNvSpPr>
          <p:nvPr>
            <p:ph type="ftr" sz="quarter" idx="11"/>
          </p:nvPr>
        </p:nvSpPr>
        <p:spPr/>
        <p:txBody>
          <a:bodyPr/>
          <a:lstStyle/>
          <a:p>
            <a:pPr lvl="0" eaLnBrk="1" hangingPunct="1"/>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endParaRPr lang="en-US" altLang="x-none">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endParaRPr lang="en-US" altLang="x-none">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endParaRPr lang="en-US" altLang="x-none">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8875713" y="342900"/>
            <a:ext cx="2738438" cy="6126163"/>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60400" y="342900"/>
            <a:ext cx="8056563" cy="6126163"/>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endParaRPr lang="en-US" altLang="x-none">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eaLnBrk="1" hangingPunct="1"/>
            <a:endParaRPr lang="en-US" altLang="x-none">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endParaRPr lang="en-US" altLang="x-none">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eaLnBrk="1" hangingPunct="1"/>
            <a:endParaRPr lang="en-US" altLang="x-none">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60400" y="1330325"/>
            <a:ext cx="5367338" cy="51387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246813" y="1330325"/>
            <a:ext cx="5367338" cy="51387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eaLnBrk="1" hangingPunct="1"/>
            <a:endParaRPr lang="en-US" altLang="x-none">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eaLnBrk="1" hangingPunct="1"/>
            <a:endParaRPr lang="en-US" altLang="x-none">
              <a:latin typeface="Arial" pitchFamily="34" charset="0"/>
            </a:endParaRPr>
          </a:p>
        </p:txBody>
      </p:sp>
      <p:sp>
        <p:nvSpPr>
          <p:cNvPr id="8" name="页脚占位符 7"/>
          <p:cNvSpPr>
            <a:spLocks noGrp="1"/>
          </p:cNvSpPr>
          <p:nvPr>
            <p:ph type="ftr" sz="quarter" idx="11"/>
          </p:nvPr>
        </p:nvSpPr>
        <p:spPr/>
        <p:txBody>
          <a:bodyPr/>
          <a:lstStyle/>
          <a:p>
            <a:pPr lvl="0" eaLnBrk="1" hangingPunct="1"/>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eaLnBrk="1" hangingPunct="1"/>
            <a:endParaRPr lang="en-US" altLang="x-none">
              <a:latin typeface="Arial" pitchFamily="34" charset="0"/>
            </a:endParaRPr>
          </a:p>
        </p:txBody>
      </p:sp>
      <p:sp>
        <p:nvSpPr>
          <p:cNvPr id="4" name="页脚占位符 3"/>
          <p:cNvSpPr>
            <a:spLocks noGrp="1"/>
          </p:cNvSpPr>
          <p:nvPr>
            <p:ph type="ftr" sz="quarter" idx="11"/>
          </p:nvPr>
        </p:nvSpPr>
        <p:spPr/>
        <p:txBody>
          <a:bodyPr/>
          <a:lstStyle/>
          <a:p>
            <a:pPr lvl="0" eaLnBrk="1" hangingPunct="1"/>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eaLnBrk="1" hangingPunct="1"/>
            <a:endParaRPr lang="en-US" altLang="x-none">
              <a:latin typeface="Arial" pitchFamily="34" charset="0"/>
            </a:endParaRPr>
          </a:p>
        </p:txBody>
      </p:sp>
      <p:sp>
        <p:nvSpPr>
          <p:cNvPr id="3" name="页脚占位符 2"/>
          <p:cNvSpPr>
            <a:spLocks noGrp="1"/>
          </p:cNvSpPr>
          <p:nvPr>
            <p:ph type="ftr" sz="quarter" idx="11"/>
          </p:nvPr>
        </p:nvSpPr>
        <p:spPr/>
        <p:txBody>
          <a:bodyPr/>
          <a:lstStyle/>
          <a:p>
            <a:pPr lvl="0" eaLnBrk="1" hangingPunct="1"/>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endParaRPr lang="en-US" altLang="x-none">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endParaRPr lang="en-US" altLang="x-none">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endParaRPr lang="en-US" altLang="x-none">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8875713" y="342900"/>
            <a:ext cx="2738438" cy="6126163"/>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60400" y="342900"/>
            <a:ext cx="8056563" cy="6126163"/>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endParaRPr lang="en-US" altLang="x-none">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60400" y="1330325"/>
            <a:ext cx="5367338" cy="51387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246813" y="1330325"/>
            <a:ext cx="5367338" cy="51387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8" name="页脚占位符 7"/>
          <p:cNvSpPr>
            <a:spLocks noGrp="1"/>
          </p:cNvSpPr>
          <p:nvPr>
            <p:ph type="ftr" sz="quarter" idx="11"/>
          </p:nvPr>
        </p:nvSpPr>
        <p:spPr/>
        <p:txBody>
          <a:bodyPr/>
          <a:lstStyle/>
          <a:p>
            <a:pPr lvl="0" eaLnBrk="1" hangingPunct="1"/>
            <a:endParaRPr lang="zh-CN" altLang="en-US">
              <a:latin typeface="Arial" pitchFamily="34" charset="0"/>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4" name="页脚占位符 3"/>
          <p:cNvSpPr>
            <a:spLocks noGrp="1"/>
          </p:cNvSpPr>
          <p:nvPr>
            <p:ph type="ftr" sz="quarter" idx="11"/>
          </p:nvPr>
        </p:nvSpPr>
        <p:spPr/>
        <p:txBody>
          <a:bodyPr/>
          <a:lstStyle/>
          <a:p>
            <a:pPr lvl="0" eaLnBrk="1" hangingPunct="1"/>
            <a:endParaRPr lang="zh-CN" altLang="en-US">
              <a:latin typeface="Arial" pitchFamily="34" charset="0"/>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3" name="页脚占位符 2"/>
          <p:cNvSpPr>
            <a:spLocks noGrp="1"/>
          </p:cNvSpPr>
          <p:nvPr>
            <p:ph type="ftr" sz="quarter" idx="11"/>
          </p:nvPr>
        </p:nvSpPr>
        <p:spPr/>
        <p:txBody>
          <a:bodyPr/>
          <a:lstStyle/>
          <a:p>
            <a:pPr lvl="0" eaLnBrk="1" hangingPunct="1"/>
            <a:endParaRPr lang="zh-CN" altLang="en-US">
              <a:latin typeface="Arial" pitchFamily="34" charset="0"/>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6" name="页脚占位符 5"/>
          <p:cNvSpPr>
            <a:spLocks noGrp="1"/>
          </p:cNvSpPr>
          <p:nvPr>
            <p:ph type="ftr" sz="quarter" idx="11"/>
          </p:nvPr>
        </p:nvSpPr>
        <p:spPr/>
        <p:txBody>
          <a:bodyPr/>
          <a:lstStyle/>
          <a:p>
            <a:pPr lvl="0" eaLnBrk="1" hangingPunct="1"/>
            <a:endParaRPr lang="zh-CN" altLang="en-US">
              <a:latin typeface="Arial" pitchFamily="34" charset="0"/>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8875713" y="342900"/>
            <a:ext cx="2738438" cy="6126163"/>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60400" y="342900"/>
            <a:ext cx="8056563" cy="6126163"/>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5" name="页脚占位符 4"/>
          <p:cNvSpPr>
            <a:spLocks noGrp="1"/>
          </p:cNvSpPr>
          <p:nvPr>
            <p:ph type="ftr" sz="quarter" idx="11"/>
          </p:nvPr>
        </p:nvSpPr>
        <p:spPr/>
        <p:txBody>
          <a:bodyPr/>
          <a:lstStyle/>
          <a:p>
            <a:pPr lvl="0" eaLnBrk="1" hangingPunct="1"/>
            <a:endParaRPr lang="zh-CN" altLang="en-US">
              <a:latin typeface="Arial" pitchFamily="34" charset="0"/>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image" Target="../media/image2.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jpeg" /><Relationship Id="rId13" Type="http://schemas.openxmlformats.org/officeDocument/2006/relationships/image" Target="../media/image2.png" /><Relationship Id="rId14"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slideLayout" Target="../slideLayouts/slideLayout44.xml" /><Relationship Id="rId12" Type="http://schemas.openxmlformats.org/officeDocument/2006/relationships/image" Target="../media/image1.jpeg" /><Relationship Id="rId13" Type="http://schemas.openxmlformats.org/officeDocument/2006/relationships/theme" Target="../theme/theme4.xml" /><Relationship Id="rId2" Type="http://schemas.openxmlformats.org/officeDocument/2006/relationships/slideLayout" Target="../slideLayouts/slideLayout35.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5A5A5A">
            <a:alpha val="0"/>
          </a:srgbClr>
        </a:solidFill>
        <a:effectLst/>
      </p:bgPr>
    </p:bg>
    <p:spTree>
      <p:nvGrpSpPr>
        <p:cNvPr id="1" name=""/>
        <p:cNvGrpSpPr/>
        <p:nvPr/>
      </p:nvGrpSpPr>
      <p:grpSpPr/>
      <p:pic>
        <p:nvPicPr>
          <p:cNvPr id="4098" name="图片 11"/>
          <p:cNvPicPr>
            <a:picLocks noChangeAspect="1"/>
          </p:cNvPicPr>
          <p:nvPr/>
        </p:nvPicPr>
        <p:blipFill>
          <a:blip r:embed="rId12"/>
          <a:srcRect t="14555" b="6842"/>
          <a:stretch>
            <a:fillRect/>
          </a:stretch>
        </p:blipFill>
        <p:spPr>
          <a:xfrm>
            <a:off x="0" y="0"/>
            <a:ext cx="12192000" cy="6858000"/>
          </a:xfrm>
          <a:prstGeom prst="rect">
            <a:avLst/>
          </a:prstGeom>
          <a:noFill/>
          <a:ln w="9525">
            <a:noFill/>
          </a:ln>
        </p:spPr>
      </p:pic>
      <p:sp>
        <p:nvSpPr>
          <p:cNvPr id="4099" name="矩形 12"/>
          <p:cNvSpPr/>
          <p:nvPr/>
        </p:nvSpPr>
        <p:spPr>
          <a:xfrm>
            <a:off x="0" y="0"/>
            <a:ext cx="12192000" cy="6858000"/>
          </a:xfrm>
          <a:prstGeom prst="rect">
            <a:avLst/>
          </a:prstGeom>
          <a:solidFill>
            <a:srgbClr val="FFFFFF">
              <a:alpha val="92000"/>
            </a:srgbClr>
          </a:solidFill>
          <a:ln w="9525">
            <a:noFill/>
          </a:ln>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lgn="ctr" eaLnBrk="1" hangingPunct="1"/>
            <a:endParaRPr lang="zh-CN" altLang="en-US">
              <a:solidFill>
                <a:srgbClr val="FFFFFF"/>
              </a:solidFill>
              <a:latin typeface="Arial" pitchFamily="34" charset="0"/>
            </a:endParaRPr>
          </a:p>
        </p:txBody>
      </p:sp>
      <p:pic>
        <p:nvPicPr>
          <p:cNvPr id="4100" name="图片 8"/>
          <p:cNvPicPr>
            <a:picLocks noChangeAspect="1"/>
          </p:cNvPicPr>
          <p:nvPr/>
        </p:nvPicPr>
        <p:blipFill>
          <a:blip r:embed="rId12"/>
          <a:srcRect l="104" t="11012" r="-104" b="9692"/>
          <a:stretch>
            <a:fillRect/>
          </a:stretch>
        </p:blipFill>
        <p:spPr>
          <a:xfrm>
            <a:off x="0" y="-7937"/>
            <a:ext cx="12192000" cy="6865937"/>
          </a:xfrm>
          <a:prstGeom prst="rect">
            <a:avLst/>
          </a:prstGeom>
          <a:noFill/>
          <a:ln w="9525">
            <a:noFill/>
          </a:ln>
        </p:spPr>
      </p:pic>
      <p:pic>
        <p:nvPicPr>
          <p:cNvPr id="4101" name="图片 9"/>
          <p:cNvPicPr>
            <a:picLocks noChangeAspect="1"/>
          </p:cNvPicPr>
          <p:nvPr userDrawn="1"/>
        </p:nvPicPr>
        <p:blipFill>
          <a:blip r:embed="rId13"/>
          <a:stretch>
            <a:fillRect/>
          </a:stretch>
        </p:blipFill>
        <p:spPr>
          <a:xfrm>
            <a:off x="0" y="5757863"/>
            <a:ext cx="1127125" cy="1127125"/>
          </a:xfrm>
          <a:prstGeom prst="rect">
            <a:avLst/>
          </a:prstGeom>
          <a:noFill/>
          <a:ln w="9525">
            <a:noFill/>
          </a:ln>
        </p:spPr>
      </p:pic>
      <p:sp>
        <p:nvSpPr>
          <p:cNvPr id="4102" name="TextBox 10"/>
          <p:cNvSpPr txBox="1"/>
          <p:nvPr userDrawn="1"/>
        </p:nvSpPr>
        <p:spPr>
          <a:xfrm>
            <a:off x="3498850" y="6091238"/>
            <a:ext cx="2597150" cy="460375"/>
          </a:xfrm>
          <a:prstGeom prst="rect">
            <a:avLst/>
          </a:prstGeom>
          <a:noFill/>
          <a:ln w="9525">
            <a:noFill/>
          </a:ln>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r>
              <a:rPr lang="en-US" altLang="zh-CN" sz="2400">
                <a:latin typeface="Arial" pitchFamily="34" charset="0"/>
              </a:rPr>
              <a:t>Qzzn.taobao.com</a:t>
            </a:r>
            <a:endParaRPr lang="zh-CN" altLang="en-US" sz="2400">
              <a:latin typeface="Arial" pitchFamily="34" charset="0"/>
            </a:endParaRPr>
          </a:p>
        </p:txBody>
      </p:sp>
      <p:sp>
        <p:nvSpPr>
          <p:cNvPr id="4103" name="TextBox 11"/>
          <p:cNvSpPr txBox="1"/>
          <p:nvPr userDrawn="1"/>
        </p:nvSpPr>
        <p:spPr>
          <a:xfrm>
            <a:off x="9191625" y="6186488"/>
            <a:ext cx="2084388" cy="461962"/>
          </a:xfrm>
          <a:prstGeom prst="rect">
            <a:avLst/>
          </a:prstGeom>
          <a:noFill/>
          <a:ln w="9525">
            <a:noFill/>
          </a:ln>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r>
              <a:rPr lang="en-US" altLang="zh-CN" sz="2400">
                <a:latin typeface="Arial" pitchFamily="34" charset="0"/>
              </a:rPr>
              <a:t>bbs.qzzn.com</a:t>
            </a:r>
            <a:endParaRPr lang="zh-CN" altLang="en-US" sz="2400">
              <a:latin typeface="Arial" pitchFamily="34" charset="0"/>
            </a:endParaRPr>
          </a:p>
        </p:txBody>
      </p:sp>
      <p:sp>
        <p:nvSpPr>
          <p:cNvPr id="4104" name="KSO_BT1"/>
          <p:cNvSpPr>
            <a:spLocks noGrp="1"/>
          </p:cNvSpPr>
          <p:nvPr>
            <p:ph type="title"/>
          </p:nvPr>
        </p:nvSpPr>
        <p:spPr>
          <a:xfrm>
            <a:off x="660400" y="342900"/>
            <a:ext cx="10953750" cy="785813"/>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4105" name="KSO_BC1"/>
          <p:cNvSpPr>
            <a:spLocks noGrp="1"/>
          </p:cNvSpPr>
          <p:nvPr>
            <p:ph type="body" idx="1"/>
          </p:nvPr>
        </p:nvSpPr>
        <p:spPr>
          <a:xfrm>
            <a:off x="660400" y="1330325"/>
            <a:ext cx="10953750" cy="5138738"/>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p:txBody>
      </p:sp>
      <p:sp>
        <p:nvSpPr>
          <p:cNvPr id="4106" name="KSO_FD"/>
          <p:cNvSpPr>
            <a:spLocks noGrp="1"/>
          </p:cNvSpPr>
          <p:nvPr>
            <p:ph type="dt" sz="half" idx="2"/>
          </p:nvPr>
        </p:nvSpPr>
        <p:spPr>
          <a:xfrm>
            <a:off x="1487488" y="6021388"/>
            <a:ext cx="2844800" cy="476250"/>
          </a:xfrm>
          <a:prstGeom prst="rect">
            <a:avLst/>
          </a:prstGeom>
          <a:noFill/>
          <a:ln w="9525">
            <a:noFill/>
          </a:ln>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rgbClr val="9D9D9D"/>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endParaRPr lang="en-US" altLang="x-none">
              <a:latin typeface="Arial" pitchFamily="34" charset="0"/>
            </a:endParaRPr>
          </a:p>
        </p:txBody>
      </p:sp>
      <p:sp>
        <p:nvSpPr>
          <p:cNvPr id="4107" name="KSO_FT"/>
          <p:cNvSpPr>
            <a:spLocks noGrp="1"/>
          </p:cNvSpPr>
          <p:nvPr>
            <p:ph type="ftr" sz="quarter" idx="3"/>
          </p:nvPr>
        </p:nvSpPr>
        <p:spPr>
          <a:xfrm>
            <a:off x="4165600" y="6245225"/>
            <a:ext cx="3860800" cy="476250"/>
          </a:xfrm>
          <a:prstGeom prst="rect">
            <a:avLst/>
          </a:prstGeom>
          <a:noFill/>
          <a:ln w="9525">
            <a:noFill/>
          </a:ln>
        </p:spPr>
        <p:txBody>
          <a:bodyPr anchor="ctr" anchorCtr="0"/>
          <a:lstStyle>
            <a:defPPr>
              <a:defRPr lang="zh-CN"/>
            </a:defPPr>
            <a:lvl1pPr marL="0" lvl="0" indent="0" algn="ctr" defTabSz="914400" eaLnBrk="1" fontAlgn="base" latinLnBrk="0" hangingPunct="1">
              <a:lnSpc>
                <a:spcPct val="100000"/>
              </a:lnSpc>
              <a:spcBef>
                <a:spcPct val="0"/>
              </a:spcBef>
              <a:spcAft>
                <a:spcPct val="0"/>
              </a:spcAft>
              <a:buFont typeface="Arial" pitchFamily="34" charset="0"/>
              <a:buNone/>
              <a:defRPr sz="2000" b="0" i="0" u="none" kern="1200" baseline="0">
                <a:solidFill>
                  <a:srgbClr val="9D9D9D"/>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endParaRPr lang="zh-CN" altLang="en-US">
              <a:latin typeface="Arial" pitchFamily="34" charset="0"/>
            </a:endParaRPr>
          </a:p>
        </p:txBody>
      </p:sp>
      <p:sp>
        <p:nvSpPr>
          <p:cNvPr id="4108" name="KSO_FN"/>
          <p:cNvSpPr>
            <a:spLocks noGrp="1"/>
          </p:cNvSpPr>
          <p:nvPr>
            <p:ph type="sldNum" sz="quarter" idx="4"/>
          </p:nvPr>
        </p:nvSpPr>
        <p:spPr>
          <a:xfrm>
            <a:off x="8737600" y="6245225"/>
            <a:ext cx="2844800" cy="476250"/>
          </a:xfrm>
          <a:prstGeom prst="rect">
            <a:avLst/>
          </a:prstGeom>
          <a:noFill/>
          <a:ln w="9525">
            <a:noFill/>
          </a:ln>
        </p:spPr>
        <p:txBody>
          <a:bodyPr anchor="ctr" anchorCtr="0"/>
          <a:lstStyle>
            <a:defPPr>
              <a:defRPr lang="zh-CN"/>
            </a:defPPr>
            <a:lvl1pPr marL="0" lvl="0" indent="0" algn="r" defTabSz="914400" eaLnBrk="1" fontAlgn="base" latinLnBrk="0" hangingPunct="1">
              <a:lnSpc>
                <a:spcPct val="100000"/>
              </a:lnSpc>
              <a:spcBef>
                <a:spcPct val="0"/>
              </a:spcBef>
              <a:spcAft>
                <a:spcPct val="0"/>
              </a:spcAft>
              <a:buFont typeface="Arial" pitchFamily="34" charset="0"/>
              <a:buNone/>
              <a:defRPr sz="1200" b="0" i="0" u="none" kern="1200" baseline="0">
                <a:solidFill>
                  <a:srgbClr val="9D9D9D"/>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p:timing/>
  <p:txStyles>
    <p:titleStyle>
      <a:lvl1pPr marL="0" lvl="0" indent="0" algn="l" defTabSz="914400" eaLnBrk="0" fontAlgn="base" latinLnBrk="0" hangingPunct="0">
        <a:lnSpc>
          <a:spcPct val="90000"/>
        </a:lnSpc>
        <a:spcBef>
          <a:spcPct val="0"/>
        </a:spcBef>
        <a:spcAft>
          <a:spcPct val="0"/>
        </a:spcAft>
        <a:buNone/>
        <a:defRPr sz="3200" b="0" i="0" u="none" kern="1200" baseline="0">
          <a:solidFill>
            <a:srgbClr val="B8650A"/>
          </a:solidFill>
          <a:latin typeface="+mj-lt"/>
          <a:ea typeface="+mj-ea"/>
          <a:cs typeface="+mj-cs"/>
        </a:defRPr>
      </a:lvl1pPr>
    </p:titleStyle>
    <p:body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800" b="0" i="0" u="none" kern="1200" baseline="0">
          <a:solidFill>
            <a:schemeClr val="accent2"/>
          </a:solidFill>
          <a:latin typeface="+mn-lt"/>
          <a:ea typeface="+mn-ea"/>
          <a:cs typeface="+mn-cs"/>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800" b="0" i="0" u="none" kern="1200" baseline="0">
          <a:solidFill>
            <a:schemeClr val="tx1"/>
          </a:solidFill>
          <a:latin typeface="+mn-lt"/>
          <a:ea typeface="+mn-ea"/>
          <a:cs typeface="+mn-cs"/>
        </a:defRPr>
      </a:lvl2pPr>
      <a:lvl3pPr marL="1143000" lvl="2" indent="-228600" algn="l" defTabSz="914400" eaLnBrk="0" fontAlgn="base" latinLnBrk="0" hangingPunct="0">
        <a:lnSpc>
          <a:spcPct val="90000"/>
        </a:lnSpc>
        <a:spcBef>
          <a:spcPts val="500"/>
        </a:spcBef>
        <a:spcAft>
          <a:spcPct val="0"/>
        </a:spcAft>
        <a:buSzTx/>
        <a:buFont typeface="Arial" pitchFamily="34" charset="0"/>
        <a:buChar char="•"/>
        <a:defRPr sz="2000" b="0" i="0" u="none" kern="1200" baseline="0">
          <a:solidFill>
            <a:schemeClr val="tx1"/>
          </a:solidFill>
          <a:latin typeface="Arial" pitchFamily="34" charset="0"/>
          <a:ea typeface="+mn-ea"/>
          <a:cs typeface="+mn-cs"/>
        </a:defRPr>
      </a:lvl3pPr>
      <a:lvl4pPr marL="1600200" lvl="3"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4pPr>
      <a:lvl5pPr marL="2057400" lvl="4"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5pPr>
      <a:lvl6pPr marL="2514600" lvl="5"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6pPr>
      <a:lvl7pPr marL="2971800" lvl="6"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7pPr>
      <a:lvl8pPr marL="3429000" lvl="7"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8pPr>
      <a:lvl9pPr marL="3886200" lvl="8"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9pPr>
    </p:bodyStyle>
    <p:otherStyle>
      <a:lvl1pPr marL="0" lvl="0" indent="0" algn="l" defTabSz="91440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5A5A5A">
            <a:alpha val="0"/>
          </a:srgbClr>
        </a:solidFill>
        <a:effectLst/>
      </p:bgPr>
    </p:bg>
    <p:spTree>
      <p:nvGrpSpPr>
        <p:cNvPr id="1" name=""/>
        <p:cNvGrpSpPr/>
        <p:nvPr/>
      </p:nvGrpSpPr>
      <p:grpSpPr/>
      <p:pic>
        <p:nvPicPr>
          <p:cNvPr id="5122" name="图片 11"/>
          <p:cNvPicPr>
            <a:picLocks noChangeAspect="1"/>
          </p:cNvPicPr>
          <p:nvPr/>
        </p:nvPicPr>
        <p:blipFill>
          <a:blip r:embed="rId12"/>
          <a:srcRect t="14555" b="6842"/>
          <a:stretch>
            <a:fillRect/>
          </a:stretch>
        </p:blipFill>
        <p:spPr>
          <a:xfrm>
            <a:off x="0" y="0"/>
            <a:ext cx="12192000" cy="6858000"/>
          </a:xfrm>
          <a:prstGeom prst="rect">
            <a:avLst/>
          </a:prstGeom>
          <a:noFill/>
          <a:ln w="9525">
            <a:noFill/>
          </a:ln>
        </p:spPr>
      </p:pic>
      <p:sp>
        <p:nvSpPr>
          <p:cNvPr id="5123" name="矩形 12"/>
          <p:cNvSpPr/>
          <p:nvPr/>
        </p:nvSpPr>
        <p:spPr>
          <a:xfrm>
            <a:off x="0" y="0"/>
            <a:ext cx="12192000" cy="6858000"/>
          </a:xfrm>
          <a:prstGeom prst="rect">
            <a:avLst/>
          </a:prstGeom>
          <a:solidFill>
            <a:srgbClr val="FFFFFF">
              <a:alpha val="92000"/>
            </a:srgbClr>
          </a:solidFill>
          <a:ln w="9525">
            <a:noFill/>
          </a:ln>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lgn="ctr" eaLnBrk="1" hangingPunct="1"/>
            <a:endParaRPr lang="zh-CN" altLang="en-US">
              <a:solidFill>
                <a:srgbClr val="FFFFFF"/>
              </a:solidFill>
              <a:latin typeface="Arial" pitchFamily="34" charset="0"/>
            </a:endParaRPr>
          </a:p>
        </p:txBody>
      </p:sp>
      <p:sp>
        <p:nvSpPr>
          <p:cNvPr id="5124" name="TextBox 8"/>
          <p:cNvSpPr txBox="1"/>
          <p:nvPr userDrawn="1"/>
        </p:nvSpPr>
        <p:spPr>
          <a:xfrm>
            <a:off x="946150" y="6384925"/>
            <a:ext cx="2597150" cy="461963"/>
          </a:xfrm>
          <a:prstGeom prst="rect">
            <a:avLst/>
          </a:prstGeom>
          <a:noFill/>
          <a:ln w="9525">
            <a:noFill/>
          </a:ln>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r>
              <a:rPr lang="en-US" altLang="zh-CN" sz="2400">
                <a:latin typeface="Arial" pitchFamily="34" charset="0"/>
              </a:rPr>
              <a:t>Qzzn.taobao.com</a:t>
            </a:r>
            <a:endParaRPr lang="zh-CN" altLang="en-US" sz="2400">
              <a:latin typeface="Arial" pitchFamily="34" charset="0"/>
            </a:endParaRPr>
          </a:p>
        </p:txBody>
      </p:sp>
      <p:sp>
        <p:nvSpPr>
          <p:cNvPr id="5125" name="TextBox 9"/>
          <p:cNvSpPr txBox="1"/>
          <p:nvPr userDrawn="1"/>
        </p:nvSpPr>
        <p:spPr>
          <a:xfrm>
            <a:off x="9463088" y="6348413"/>
            <a:ext cx="2084387" cy="460375"/>
          </a:xfrm>
          <a:prstGeom prst="rect">
            <a:avLst/>
          </a:prstGeom>
          <a:noFill/>
          <a:ln w="9525">
            <a:noFill/>
          </a:ln>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r>
              <a:rPr lang="en-US" altLang="zh-CN" sz="2400">
                <a:latin typeface="Arial" pitchFamily="34" charset="0"/>
              </a:rPr>
              <a:t>bbs.qzzn.com</a:t>
            </a:r>
            <a:endParaRPr lang="zh-CN" altLang="en-US" sz="2400">
              <a:latin typeface="Arial" pitchFamily="34" charset="0"/>
            </a:endParaRPr>
          </a:p>
        </p:txBody>
      </p:sp>
      <p:pic>
        <p:nvPicPr>
          <p:cNvPr id="5126" name="图片 10"/>
          <p:cNvPicPr>
            <a:picLocks noChangeAspect="1"/>
          </p:cNvPicPr>
          <p:nvPr userDrawn="1"/>
        </p:nvPicPr>
        <p:blipFill>
          <a:blip r:embed="rId13"/>
          <a:stretch>
            <a:fillRect/>
          </a:stretch>
        </p:blipFill>
        <p:spPr>
          <a:xfrm>
            <a:off x="0" y="5911850"/>
            <a:ext cx="946150" cy="946150"/>
          </a:xfrm>
          <a:prstGeom prst="rect">
            <a:avLst/>
          </a:prstGeom>
          <a:noFill/>
          <a:ln w="9525">
            <a:noFill/>
          </a:ln>
        </p:spPr>
      </p:pic>
      <p:sp>
        <p:nvSpPr>
          <p:cNvPr id="5127" name="KSO_BT1"/>
          <p:cNvSpPr>
            <a:spLocks noGrp="1"/>
          </p:cNvSpPr>
          <p:nvPr>
            <p:ph type="title"/>
          </p:nvPr>
        </p:nvSpPr>
        <p:spPr>
          <a:xfrm>
            <a:off x="660400" y="342900"/>
            <a:ext cx="10953750" cy="785813"/>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5128" name="KSO_BC1"/>
          <p:cNvSpPr>
            <a:spLocks noGrp="1"/>
          </p:cNvSpPr>
          <p:nvPr>
            <p:ph type="body" idx="1"/>
          </p:nvPr>
        </p:nvSpPr>
        <p:spPr>
          <a:xfrm>
            <a:off x="660400" y="1330325"/>
            <a:ext cx="10953750" cy="5138738"/>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p:txBody>
      </p:sp>
      <p:sp>
        <p:nvSpPr>
          <p:cNvPr id="5129" name="KSO_FD"/>
          <p:cNvSpPr>
            <a:spLocks noGrp="1"/>
          </p:cNvSpPr>
          <p:nvPr>
            <p:ph type="dt" sz="half" idx="2"/>
          </p:nvPr>
        </p:nvSpPr>
        <p:spPr>
          <a:xfrm>
            <a:off x="838200" y="6356350"/>
            <a:ext cx="2743200" cy="365125"/>
          </a:xfrm>
          <a:prstGeom prst="rect">
            <a:avLst/>
          </a:prstGeom>
          <a:noFill/>
          <a:ln w="9525">
            <a:noFill/>
          </a:ln>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sz="1200" b="0" i="0" u="none" kern="1200" baseline="0">
                <a:solidFill>
                  <a:srgbClr val="9D9D9D"/>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endParaRPr lang="en-US" altLang="x-none">
              <a:latin typeface="Arial" pitchFamily="34" charset="0"/>
            </a:endParaRPr>
          </a:p>
        </p:txBody>
      </p:sp>
      <p:sp>
        <p:nvSpPr>
          <p:cNvPr id="5130" name="KSO_FT"/>
          <p:cNvSpPr>
            <a:spLocks noGrp="1"/>
          </p:cNvSpPr>
          <p:nvPr>
            <p:ph type="ftr" sz="quarter" idx="3"/>
          </p:nvPr>
        </p:nvSpPr>
        <p:spPr>
          <a:xfrm>
            <a:off x="4038600" y="6356350"/>
            <a:ext cx="4114800" cy="365125"/>
          </a:xfrm>
          <a:prstGeom prst="rect">
            <a:avLst/>
          </a:prstGeom>
          <a:noFill/>
          <a:ln w="9525">
            <a:noFill/>
          </a:ln>
        </p:spPr>
        <p:txBody>
          <a:bodyPr anchor="ctr" anchorCtr="0"/>
          <a:lstStyle>
            <a:defPPr>
              <a:defRPr lang="zh-CN"/>
            </a:defPPr>
            <a:lvl1pPr marL="0" lvl="0" indent="0" algn="ctr" defTabSz="914400" eaLnBrk="1" fontAlgn="base" latinLnBrk="0" hangingPunct="1">
              <a:lnSpc>
                <a:spcPct val="100000"/>
              </a:lnSpc>
              <a:spcBef>
                <a:spcPct val="0"/>
              </a:spcBef>
              <a:spcAft>
                <a:spcPct val="0"/>
              </a:spcAft>
              <a:buFont typeface="Arial" pitchFamily="34" charset="0"/>
              <a:buNone/>
              <a:defRPr sz="1200" b="0" i="0" u="none" kern="1200" baseline="0">
                <a:solidFill>
                  <a:srgbClr val="9D9D9D"/>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endParaRPr lang="zh-CN" altLang="en-US">
              <a:latin typeface="Arial" pitchFamily="34" charset="0"/>
            </a:endParaRPr>
          </a:p>
        </p:txBody>
      </p:sp>
      <p:sp>
        <p:nvSpPr>
          <p:cNvPr id="5131" name="KSO_FN"/>
          <p:cNvSpPr>
            <a:spLocks noGrp="1"/>
          </p:cNvSpPr>
          <p:nvPr>
            <p:ph type="sldNum" sz="quarter" idx="4"/>
          </p:nvPr>
        </p:nvSpPr>
        <p:spPr>
          <a:xfrm>
            <a:off x="8610600" y="6356350"/>
            <a:ext cx="2743200" cy="365125"/>
          </a:xfrm>
          <a:prstGeom prst="rect">
            <a:avLst/>
          </a:prstGeom>
          <a:noFill/>
          <a:ln w="9525">
            <a:noFill/>
          </a:ln>
        </p:spPr>
        <p:txBody>
          <a:bodyPr anchor="ctr" anchorCtr="0"/>
          <a:lstStyle>
            <a:defPPr>
              <a:defRPr lang="zh-CN"/>
            </a:defPPr>
            <a:lvl1pPr marL="0" lvl="0" indent="0" algn="r" defTabSz="914400" eaLnBrk="1" fontAlgn="base" latinLnBrk="0" hangingPunct="1">
              <a:lnSpc>
                <a:spcPct val="100000"/>
              </a:lnSpc>
              <a:spcBef>
                <a:spcPct val="0"/>
              </a:spcBef>
              <a:spcAft>
                <a:spcPct val="0"/>
              </a:spcAft>
              <a:buFont typeface="Arial" pitchFamily="34" charset="0"/>
              <a:buNone/>
              <a:defRPr sz="1200" b="0" i="0" u="none" kern="1200" baseline="0">
                <a:solidFill>
                  <a:srgbClr val="9D9D9D"/>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p:timing/>
  <p:txStyles>
    <p:titleStyle>
      <a:lvl1pPr marL="0" lvl="0" indent="0" algn="l" defTabSz="914400" eaLnBrk="0" fontAlgn="base" latinLnBrk="0" hangingPunct="0">
        <a:lnSpc>
          <a:spcPct val="90000"/>
        </a:lnSpc>
        <a:spcBef>
          <a:spcPct val="0"/>
        </a:spcBef>
        <a:spcAft>
          <a:spcPct val="0"/>
        </a:spcAft>
        <a:buNone/>
        <a:defRPr sz="3200" b="0" i="0" u="none" kern="1200" baseline="0">
          <a:solidFill>
            <a:srgbClr val="B8650A"/>
          </a:solidFill>
          <a:latin typeface="+mj-lt"/>
          <a:ea typeface="+mj-ea"/>
          <a:cs typeface="+mj-cs"/>
        </a:defRPr>
      </a:lvl1pPr>
    </p:titleStyle>
    <p:body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800" b="0" i="0" u="none" kern="1200" baseline="0">
          <a:solidFill>
            <a:schemeClr val="accent2"/>
          </a:solidFill>
          <a:latin typeface="+mn-lt"/>
          <a:ea typeface="+mn-ea"/>
          <a:cs typeface="+mn-cs"/>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800" b="0" i="0" u="none" kern="1200" baseline="0">
          <a:solidFill>
            <a:schemeClr val="tx1"/>
          </a:solidFill>
          <a:latin typeface="+mn-lt"/>
          <a:ea typeface="+mn-ea"/>
          <a:cs typeface="+mn-cs"/>
        </a:defRPr>
      </a:lvl2pPr>
      <a:lvl3pPr marL="1143000" lvl="2" indent="-228600" algn="l" defTabSz="914400" eaLnBrk="0" fontAlgn="base" latinLnBrk="0" hangingPunct="0">
        <a:lnSpc>
          <a:spcPct val="90000"/>
        </a:lnSpc>
        <a:spcBef>
          <a:spcPts val="500"/>
        </a:spcBef>
        <a:spcAft>
          <a:spcPct val="0"/>
        </a:spcAft>
        <a:buSzTx/>
        <a:buFont typeface="Arial" pitchFamily="34" charset="0"/>
        <a:buChar char="•"/>
        <a:defRPr sz="2000" b="0" i="0" u="none" kern="1200" baseline="0">
          <a:solidFill>
            <a:schemeClr val="tx1"/>
          </a:solidFill>
          <a:latin typeface="Arial" pitchFamily="34" charset="0"/>
          <a:ea typeface="+mn-ea"/>
          <a:cs typeface="+mn-cs"/>
        </a:defRPr>
      </a:lvl3pPr>
      <a:lvl4pPr marL="1600200" lvl="3"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4pPr>
      <a:lvl5pPr marL="2057400" lvl="4"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5pPr>
      <a:lvl6pPr marL="2514600" lvl="5"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6pPr>
      <a:lvl7pPr marL="2971800" lvl="6"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7pPr>
      <a:lvl8pPr marL="3429000" lvl="7"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8pPr>
      <a:lvl9pPr marL="3886200" lvl="8"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9pPr>
    </p:bodyStyle>
    <p:otherStyle>
      <a:lvl1pPr marL="0" lvl="0" indent="0" algn="l" defTabSz="91440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alpha val="100000"/>
          </a:srgbClr>
        </a:solidFill>
        <a:effectLst/>
      </p:bgPr>
    </p:bg>
    <p:spTree>
      <p:nvGrpSpPr>
        <p:cNvPr id="1" name=""/>
        <p:cNvGrpSpPr/>
        <p:nvPr/>
      </p:nvGrpSpPr>
      <p:grpSpPr/>
      <p:pic>
        <p:nvPicPr>
          <p:cNvPr id="6146" name="图片 11"/>
          <p:cNvPicPr>
            <a:picLocks noChangeAspect="1"/>
          </p:cNvPicPr>
          <p:nvPr/>
        </p:nvPicPr>
        <p:blipFill>
          <a:blip r:embed="rId12"/>
          <a:srcRect t="14555" b="6842"/>
          <a:stretch>
            <a:fillRect/>
          </a:stretch>
        </p:blipFill>
        <p:spPr>
          <a:xfrm>
            <a:off x="0" y="0"/>
            <a:ext cx="12192000" cy="6858000"/>
          </a:xfrm>
          <a:prstGeom prst="rect">
            <a:avLst/>
          </a:prstGeom>
          <a:noFill/>
          <a:ln w="9525">
            <a:noFill/>
          </a:ln>
        </p:spPr>
      </p:pic>
      <p:sp>
        <p:nvSpPr>
          <p:cNvPr id="6147" name="矩形 12"/>
          <p:cNvSpPr/>
          <p:nvPr/>
        </p:nvSpPr>
        <p:spPr>
          <a:xfrm>
            <a:off x="0" y="0"/>
            <a:ext cx="12192000" cy="6858000"/>
          </a:xfrm>
          <a:prstGeom prst="rect">
            <a:avLst/>
          </a:prstGeom>
          <a:solidFill>
            <a:srgbClr val="FFFFFF">
              <a:alpha val="92000"/>
            </a:srgbClr>
          </a:solidFill>
          <a:ln w="9525">
            <a:noFill/>
          </a:ln>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lgn="ctr" eaLnBrk="1" hangingPunct="1"/>
            <a:endParaRPr lang="zh-CN" altLang="en-US">
              <a:solidFill>
                <a:srgbClr val="FFFFFF"/>
              </a:solidFill>
              <a:latin typeface="Arial" pitchFamily="34" charset="0"/>
            </a:endParaRPr>
          </a:p>
        </p:txBody>
      </p:sp>
      <p:pic>
        <p:nvPicPr>
          <p:cNvPr id="6148" name="图片 8"/>
          <p:cNvPicPr>
            <a:picLocks noChangeAspect="1"/>
          </p:cNvPicPr>
          <p:nvPr/>
        </p:nvPicPr>
        <p:blipFill>
          <a:blip r:embed="rId12"/>
          <a:srcRect t="14555" b="6842"/>
          <a:stretch>
            <a:fillRect/>
          </a:stretch>
        </p:blipFill>
        <p:spPr>
          <a:xfrm>
            <a:off x="0" y="0"/>
            <a:ext cx="12192000" cy="6858000"/>
          </a:xfrm>
          <a:prstGeom prst="rect">
            <a:avLst/>
          </a:prstGeom>
          <a:noFill/>
          <a:ln w="9525">
            <a:noFill/>
          </a:ln>
        </p:spPr>
      </p:pic>
      <p:sp>
        <p:nvSpPr>
          <p:cNvPr id="6149" name="矩形 9"/>
          <p:cNvSpPr/>
          <p:nvPr/>
        </p:nvSpPr>
        <p:spPr>
          <a:xfrm>
            <a:off x="0" y="0"/>
            <a:ext cx="12192000" cy="6858000"/>
          </a:xfrm>
          <a:prstGeom prst="rect">
            <a:avLst/>
          </a:prstGeom>
          <a:solidFill>
            <a:srgbClr val="FFFFFF">
              <a:alpha val="92000"/>
            </a:srgbClr>
          </a:solidFill>
          <a:ln w="9525">
            <a:noFill/>
          </a:ln>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lgn="ctr" eaLnBrk="1" hangingPunct="1"/>
            <a:endParaRPr lang="zh-CN" altLang="en-US">
              <a:solidFill>
                <a:srgbClr val="FFFFFF"/>
              </a:solidFill>
              <a:latin typeface="Arial" pitchFamily="34" charset="0"/>
            </a:endParaRPr>
          </a:p>
        </p:txBody>
      </p:sp>
      <p:sp>
        <p:nvSpPr>
          <p:cNvPr id="6150" name="KSO_BT1"/>
          <p:cNvSpPr>
            <a:spLocks noGrp="1"/>
          </p:cNvSpPr>
          <p:nvPr>
            <p:ph type="title"/>
          </p:nvPr>
        </p:nvSpPr>
        <p:spPr>
          <a:xfrm>
            <a:off x="660400" y="342900"/>
            <a:ext cx="10953750" cy="785813"/>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6151" name="KSO_BC1"/>
          <p:cNvSpPr>
            <a:spLocks noGrp="1"/>
          </p:cNvSpPr>
          <p:nvPr>
            <p:ph type="body" idx="1"/>
          </p:nvPr>
        </p:nvSpPr>
        <p:spPr>
          <a:xfrm>
            <a:off x="660400" y="1330325"/>
            <a:ext cx="10953750" cy="5138738"/>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p:txBody>
      </p:sp>
      <p:sp>
        <p:nvSpPr>
          <p:cNvPr id="6152" name="日期占位符 4099"/>
          <p:cNvSpPr>
            <a:spLocks noGrp="1"/>
          </p:cNvSpPr>
          <p:nvPr>
            <p:ph type="dt" sz="half" idx="2"/>
          </p:nvPr>
        </p:nvSpPr>
        <p:spPr>
          <a:xfrm>
            <a:off x="838200" y="6356350"/>
            <a:ext cx="2743200" cy="365125"/>
          </a:xfrm>
          <a:prstGeom prst="rect">
            <a:avLst/>
          </a:prstGeom>
          <a:noFill/>
          <a:ln w="9525">
            <a:noFill/>
          </a:ln>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sz="1200" b="0" i="0" u="none" kern="1200" baseline="0">
                <a:solidFill>
                  <a:srgbClr val="9D9D9D"/>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
        <p:nvSpPr>
          <p:cNvPr id="6153" name="页脚占位符 4100"/>
          <p:cNvSpPr>
            <a:spLocks noGrp="1"/>
          </p:cNvSpPr>
          <p:nvPr>
            <p:ph type="ftr" sz="quarter" idx="3"/>
          </p:nvPr>
        </p:nvSpPr>
        <p:spPr>
          <a:xfrm>
            <a:off x="4038600" y="6356350"/>
            <a:ext cx="4114800" cy="365125"/>
          </a:xfrm>
          <a:prstGeom prst="rect">
            <a:avLst/>
          </a:prstGeom>
          <a:noFill/>
          <a:ln w="9525">
            <a:noFill/>
          </a:ln>
        </p:spPr>
        <p:txBody>
          <a:bodyPr anchor="ctr" anchorCtr="0"/>
          <a:lstStyle>
            <a:defPPr>
              <a:defRPr lang="zh-CN"/>
            </a:defPPr>
            <a:lvl1pPr marL="0" lvl="0" indent="0" algn="ctr" defTabSz="914400" eaLnBrk="1" fontAlgn="base" latinLnBrk="0" hangingPunct="1">
              <a:lnSpc>
                <a:spcPct val="100000"/>
              </a:lnSpc>
              <a:spcBef>
                <a:spcPct val="0"/>
              </a:spcBef>
              <a:spcAft>
                <a:spcPct val="0"/>
              </a:spcAft>
              <a:buFont typeface="Arial" pitchFamily="34" charset="0"/>
              <a:buNone/>
              <a:defRPr sz="1200" b="0" i="0" u="none" kern="1200" baseline="0">
                <a:solidFill>
                  <a:srgbClr val="9D9D9D"/>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endParaRPr lang="zh-CN" altLang="en-US">
              <a:latin typeface="Arial" pitchFamily="34" charset="0"/>
            </a:endParaRPr>
          </a:p>
        </p:txBody>
      </p:sp>
      <p:sp>
        <p:nvSpPr>
          <p:cNvPr id="6154" name="灯片编号占位符 4101"/>
          <p:cNvSpPr>
            <a:spLocks noGrp="1"/>
          </p:cNvSpPr>
          <p:nvPr>
            <p:ph type="sldNum" sz="quarter" idx="4"/>
          </p:nvPr>
        </p:nvSpPr>
        <p:spPr>
          <a:xfrm>
            <a:off x="8610600" y="6356350"/>
            <a:ext cx="2743200" cy="365125"/>
          </a:xfrm>
          <a:prstGeom prst="rect">
            <a:avLst/>
          </a:prstGeom>
          <a:noFill/>
          <a:ln w="9525">
            <a:noFill/>
          </a:ln>
        </p:spPr>
        <p:txBody>
          <a:bodyPr anchor="ctr" anchorCtr="0"/>
          <a:lstStyle>
            <a:defPPr>
              <a:defRPr lang="zh-CN"/>
            </a:defPPr>
            <a:lvl1pPr marL="0" lvl="0" indent="0" algn="r" defTabSz="914400" eaLnBrk="1" fontAlgn="base" latinLnBrk="0" hangingPunct="1">
              <a:lnSpc>
                <a:spcPct val="100000"/>
              </a:lnSpc>
              <a:spcBef>
                <a:spcPct val="0"/>
              </a:spcBef>
              <a:spcAft>
                <a:spcPct val="0"/>
              </a:spcAft>
              <a:buFont typeface="Arial" pitchFamily="34" charset="0"/>
              <a:buNone/>
              <a:defRPr sz="1200" b="0" i="0" u="none" kern="1200" baseline="0">
                <a:solidFill>
                  <a:srgbClr val="9D9D9D"/>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fld id="{9A0DB2DC-4C9A-4742-B13C-FB6460FD3503}" type="slidenum">
              <a:rPr lang="zh-CN" altLang="en-US">
                <a:latin typeface="Arial" pitchFamily="34" charset="0"/>
              </a:rPr>
              <a:t/>
            </a:fld>
            <a:endParaRPr lang="zh-CN" altLang="en-US">
              <a:latin typeface="Arial"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ransition/>
  <p:timing/>
  <p:txStyles>
    <p:titleStyle>
      <a:lvl1pPr marL="0" lvl="0" indent="0" algn="l" defTabSz="914400" eaLnBrk="0" fontAlgn="base" latinLnBrk="0" hangingPunct="0">
        <a:lnSpc>
          <a:spcPct val="90000"/>
        </a:lnSpc>
        <a:spcBef>
          <a:spcPct val="0"/>
        </a:spcBef>
        <a:spcAft>
          <a:spcPct val="0"/>
        </a:spcAft>
        <a:buNone/>
        <a:defRPr sz="3200" b="0" i="0" u="none" kern="1200" baseline="0">
          <a:solidFill>
            <a:srgbClr val="B8650A"/>
          </a:solidFill>
          <a:latin typeface="+mj-lt"/>
          <a:ea typeface="+mj-ea"/>
          <a:cs typeface="+mj-cs"/>
        </a:defRPr>
      </a:lvl1pPr>
    </p:titleStyle>
    <p:body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800" b="0" i="0" u="none" kern="1200" baseline="0">
          <a:solidFill>
            <a:schemeClr val="accent2"/>
          </a:solidFill>
          <a:latin typeface="+mn-lt"/>
          <a:ea typeface="+mn-ea"/>
          <a:cs typeface="+mn-cs"/>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800" b="0" i="0" u="none" kern="1200" baseline="0">
          <a:solidFill>
            <a:schemeClr val="tx1"/>
          </a:solidFill>
          <a:latin typeface="+mn-lt"/>
          <a:ea typeface="+mn-ea"/>
          <a:cs typeface="+mn-cs"/>
        </a:defRPr>
      </a:lvl2pPr>
      <a:lvl3pPr marL="1143000" lvl="2" indent="-228600" algn="l" defTabSz="914400" eaLnBrk="0" fontAlgn="base" latinLnBrk="0" hangingPunct="0">
        <a:lnSpc>
          <a:spcPct val="90000"/>
        </a:lnSpc>
        <a:spcBef>
          <a:spcPts val="500"/>
        </a:spcBef>
        <a:spcAft>
          <a:spcPct val="0"/>
        </a:spcAft>
        <a:buSzTx/>
        <a:buFont typeface="Arial" pitchFamily="34" charset="0"/>
        <a:buChar char="•"/>
        <a:defRPr sz="2000" b="0" i="0" u="none" kern="1200" baseline="0">
          <a:solidFill>
            <a:schemeClr val="tx1"/>
          </a:solidFill>
          <a:latin typeface="Arial" pitchFamily="34" charset="0"/>
          <a:ea typeface="+mn-ea"/>
          <a:cs typeface="+mn-cs"/>
        </a:defRPr>
      </a:lvl3pPr>
      <a:lvl4pPr marL="1600200" lvl="3"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4pPr>
      <a:lvl5pPr marL="2057400" lvl="4"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5pPr>
      <a:lvl6pPr marL="2514600" lvl="5"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6pPr>
      <a:lvl7pPr marL="2971800" lvl="6"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7pPr>
      <a:lvl8pPr marL="3429000" lvl="7"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8pPr>
      <a:lvl9pPr marL="3886200" lvl="8" indent="-228600" algn="l" defTabSz="914400" eaLnBrk="0" fontAlgn="base" latinLnBrk="0" hangingPunct="0">
        <a:lnSpc>
          <a:spcPct val="90000"/>
        </a:lnSpc>
        <a:spcBef>
          <a:spcPts val="500"/>
        </a:spcBef>
        <a:spcAft>
          <a:spcPct val="0"/>
        </a:spcAft>
        <a:buSzTx/>
        <a:buFont typeface="Arial" pitchFamily="34" charset="0"/>
        <a:buChar char="•"/>
        <a:defRPr sz="1800" b="0" i="0" u="none" kern="1200" baseline="0">
          <a:solidFill>
            <a:schemeClr val="tx1"/>
          </a:solidFill>
          <a:latin typeface="Arial" pitchFamily="34" charset="0"/>
          <a:ea typeface="+mn-ea"/>
          <a:cs typeface="+mn-cs"/>
        </a:defRPr>
      </a:lvl9pPr>
    </p:bodyStyle>
    <p:otherStyle>
      <a:lvl1pPr marL="0" lvl="0" indent="0" algn="l" defTabSz="91440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oleObject" Target="../embeddings/Workbook1.xls" TargetMode="Internal" /><Relationship Id="rId3" Type="http://schemas.openxmlformats.org/officeDocument/2006/relationships/image" Target="../media/image3.png" /><Relationship Id="rId4" Type="http://schemas.openxmlformats.org/officeDocument/2006/relationships/vmlDrawing" Target="../drawings/vmlDrawing1.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37074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a:spLocks noGrp="1"/>
          </p:cNvSpPr>
          <p:nvPr>
            <p:ph type="ctrTitle" idx="4294967295"/>
          </p:nvPr>
        </p:nvSpPr>
        <p:spPr>
          <a:xfrm>
            <a:off x="3144838" y="4149725"/>
            <a:ext cx="8531225" cy="633413"/>
          </a:xfrm>
        </p:spPr>
        <p:txBody>
          <a:bodyPr vert="horz" wrap="square" anchor="ctr" anchorCtr="0"/>
          <a:lstStyle>
            <a:lvl1pPr lvl="0">
              <a:buClrTx/>
              <a:buSzTx/>
              <a:buFontTx/>
              <a:defRPr/>
            </a:lvl1pPr>
          </a:lstStyle>
          <a:p>
            <a:pPr lvl="0" algn="r" eaLnBrk="1" hangingPunct="1"/>
            <a:br>
              <a:rPr lang="en-US" altLang="zh-CN" sz="4000">
                <a:solidFill>
                  <a:schemeClr val="bg1"/>
                </a:solidFill>
                <a:latin typeface="华文新魏" panose="02010800040101010101" pitchFamily="2" charset="-122"/>
                <a:ea typeface="华文新魏" panose="02010800040101010101" pitchFamily="2" charset="-122"/>
              </a:rPr>
            </a:br>
            <a:r>
              <a:rPr lang="en-US" altLang="zh-CN" sz="4000">
                <a:solidFill>
                  <a:schemeClr val="bg1"/>
                </a:solidFill>
                <a:latin typeface="华文新魏" panose="02010800040101010101" pitchFamily="2" charset="-122"/>
                <a:ea typeface="华文新魏" panose="02010800040101010101" pitchFamily="2" charset="-122"/>
              </a:rPr>
              <a:t>2015</a:t>
            </a:r>
            <a:r>
              <a:rPr lang="zh-CN" altLang="en-US" sz="4000">
                <a:solidFill>
                  <a:schemeClr val="bg1"/>
                </a:solidFill>
                <a:latin typeface="华文新魏" panose="02010800040101010101" pitchFamily="2" charset="-122"/>
                <a:ea typeface="华文新魏" panose="02010800040101010101" pitchFamily="2" charset="-122"/>
              </a:rPr>
              <a:t>年安徽省公务员面试</a:t>
            </a:r>
            <a:br>
              <a:rPr lang="en-US" altLang="zh-CN" sz="4000">
                <a:solidFill>
                  <a:schemeClr val="bg1"/>
                </a:solidFill>
                <a:latin typeface="华文新魏" panose="02010800040101010101" pitchFamily="2" charset="-122"/>
                <a:ea typeface="华文新魏" panose="02010800040101010101" pitchFamily="2" charset="-122"/>
              </a:rPr>
            </a:br>
            <a:r>
              <a:rPr lang="zh-CN" altLang="en-US" sz="4000">
                <a:solidFill>
                  <a:schemeClr val="bg1"/>
                </a:solidFill>
                <a:latin typeface="华文新魏" panose="02010800040101010101" pitchFamily="2" charset="-122"/>
                <a:ea typeface="华文新魏" panose="02010800040101010101" pitchFamily="2" charset="-122"/>
              </a:rPr>
              <a:t>天川公开课</a:t>
            </a:r>
            <a:endParaRPr lang="zh-CN" altLang="en-US" sz="4000">
              <a:solidFill>
                <a:schemeClr val="bg1"/>
              </a:solidFill>
              <a:latin typeface="华文新魏" panose="02010800040101010101" pitchFamily="2" charset="-122"/>
              <a:ea typeface="华文新魏" panose="02010800040101010101" pitchFamily="2" charset="-122"/>
            </a:endParaRPr>
          </a:p>
        </p:txBody>
      </p:sp>
      <p:sp>
        <p:nvSpPr>
          <p:cNvPr id="8195" name="Rectangle 3"/>
          <p:cNvSpPr>
            <a:spLocks noGrp="1"/>
          </p:cNvSpPr>
          <p:nvPr>
            <p:ph type="subTitle" idx="4294967295"/>
          </p:nvPr>
        </p:nvSpPr>
        <p:spPr>
          <a:xfrm>
            <a:off x="2855913" y="5518150"/>
            <a:ext cx="8534400" cy="468313"/>
          </a:xfrm>
        </p:spPr>
        <p:txBody>
          <a:bodyPr vert="horz" wrap="square" anchor="t" anchorCtr="0"/>
          <a:lstStyle>
            <a:lvl1pPr marL="0" lvl="0" indent="0" algn="ctr">
              <a:buClr>
                <a:schemeClr val="accent1"/>
              </a:buClr>
              <a:buSzPct val="70000"/>
              <a:buFont typeface="Wingdings 2" panose="05020102010507070707" pitchFamily="2" charset="2"/>
              <a:buNone/>
              <a:defRPr/>
            </a:lvl1pPr>
            <a:lvl2pPr marL="0" lvl="1" indent="0" algn="ctr">
              <a:buClr>
                <a:srgbClr val="FFA0B6"/>
              </a:buClr>
              <a:buSzTx/>
              <a:buFont typeface="幼圆" panose="02010509060101010101" pitchFamily="1" charset="-122"/>
              <a:buNone/>
              <a:defRPr/>
            </a:lvl2pPr>
            <a:lvl3pPr marL="914400" lvl="2" indent="0" algn="ctr">
              <a:buClrTx/>
              <a:buSzTx/>
              <a:buFont typeface="Arial" pitchFamily="34" charset="0"/>
              <a:buNone/>
              <a:defRPr/>
            </a:lvl3pPr>
            <a:lvl4pPr marL="1371600" lvl="3" indent="0" algn="ctr">
              <a:buClrTx/>
              <a:buSzTx/>
              <a:buFont typeface="Arial" pitchFamily="34" charset="0"/>
              <a:buNone/>
              <a:defRPr/>
            </a:lvl4pPr>
            <a:lvl5pPr marL="1828800" lvl="4" indent="0" algn="ctr">
              <a:buClrTx/>
              <a:buSzTx/>
              <a:buFont typeface="Arial" pitchFamily="34" charset="0"/>
              <a:buNone/>
              <a:defRPr/>
            </a:lvl5pPr>
          </a:lstStyle>
          <a:p>
            <a:pPr lvl="0" algn="r" eaLnBrk="1" hangingPunct="1"/>
            <a:r>
              <a:rPr lang="en-US" altLang="zh-CN" sz="2000">
                <a:solidFill>
                  <a:schemeClr val="bg1"/>
                </a:solidFill>
                <a:latin typeface="华文新魏" panose="02010800040101010101" pitchFamily="2" charset="-122"/>
                <a:ea typeface="华文新魏" panose="02010800040101010101" pitchFamily="2" charset="-122"/>
              </a:rPr>
              <a:t>5</a:t>
            </a:r>
            <a:r>
              <a:rPr lang="zh-CN" altLang="en-US" sz="2000">
                <a:solidFill>
                  <a:schemeClr val="bg1"/>
                </a:solidFill>
                <a:latin typeface="华文新魏" panose="02010800040101010101" pitchFamily="2" charset="-122"/>
                <a:ea typeface="华文新魏" panose="02010800040101010101" pitchFamily="2" charset="-122"/>
              </a:rPr>
              <a:t>月</a:t>
            </a:r>
            <a:r>
              <a:rPr lang="en-US" altLang="zh-CN" sz="2000">
                <a:solidFill>
                  <a:schemeClr val="bg1"/>
                </a:solidFill>
                <a:latin typeface="华文新魏" panose="02010800040101010101" pitchFamily="2" charset="-122"/>
                <a:ea typeface="华文新魏" panose="02010800040101010101" pitchFamily="2" charset="-122"/>
              </a:rPr>
              <a:t>26</a:t>
            </a:r>
            <a:r>
              <a:rPr lang="zh-CN" altLang="en-US" sz="2000">
                <a:solidFill>
                  <a:schemeClr val="bg1"/>
                </a:solidFill>
                <a:latin typeface="华文新魏" panose="02010800040101010101" pitchFamily="2" charset="-122"/>
                <a:ea typeface="华文新魏" panose="02010800040101010101" pitchFamily="2" charset="-122"/>
              </a:rPr>
              <a:t>日 泉水 马克</a:t>
            </a:r>
            <a:endParaRPr lang="zh-CN" altLang="en-US" sz="2000">
              <a:solidFill>
                <a:schemeClr val="bg1"/>
              </a:solidFill>
              <a:latin typeface="华文新魏" panose="02010800040101010101" pitchFamily="2" charset="-122"/>
              <a:ea typeface="华文新魏" panose="02010800040101010101" pitchFamily="2" charset="-122"/>
            </a:endParaRPr>
          </a:p>
        </p:txBody>
      </p:sp>
      <p:sp>
        <p:nvSpPr>
          <p:cNvPr id="8196" name="Rectangle 2"/>
          <p:cNvSpPr>
            <a:spLocks noGrp="1"/>
          </p:cNvSpPr>
          <p:nvPr/>
        </p:nvSpPr>
        <p:spPr>
          <a:xfrm>
            <a:off x="2568575" y="3070225"/>
            <a:ext cx="9323388" cy="633413"/>
          </a:xfrm>
          <a:prstGeom prst="rect">
            <a:avLst/>
          </a:prstGeom>
          <a:noFill/>
          <a:ln w="9525">
            <a:noFill/>
          </a:ln>
        </p:spPr>
        <p:txBody>
          <a:bodyPr vert="horz" wrap="square" anchor="ctr" anchorCtr="0"/>
          <a:lstStyle>
            <a:defPPr>
              <a:defRPr lang="zh-CN"/>
            </a:defPPr>
            <a:lvl1pPr marL="0" lvl="0" indent="0" algn="l" defTabSz="914400" eaLnBrk="0" fontAlgn="base" latinLnBrk="0" hangingPunct="0">
              <a:lnSpc>
                <a:spcPct val="90000"/>
              </a:lnSpc>
              <a:spcBef>
                <a:spcPct val="0"/>
              </a:spcBef>
              <a:spcAft>
                <a:spcPct val="0"/>
              </a:spcAft>
              <a:buClrTx/>
              <a:buSzTx/>
              <a:buFontTx/>
              <a:buNone/>
              <a:defRPr sz="3200" b="0" i="0" u="none" kern="1200" baseline="0">
                <a:solidFill>
                  <a:srgbClr val="B8650A"/>
                </a:solidFill>
                <a:latin typeface="微软雅黑" panose="020b0503020204020204" pitchFamily="2" charset="-122"/>
                <a:ea typeface="微软雅黑" panose="020b0503020204020204"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lgn="r" eaLnBrk="1" hangingPunct="1"/>
            <a:br>
              <a:rPr lang="en-US" altLang="zh-CN" sz="4000">
                <a:solidFill>
                  <a:schemeClr val="bg1"/>
                </a:solidFill>
                <a:latin typeface="华文新魏" panose="02010800040101010101" pitchFamily="2" charset="-122"/>
                <a:ea typeface="华文新魏" panose="02010800040101010101" pitchFamily="2" charset="-122"/>
              </a:rPr>
            </a:br>
            <a:r>
              <a:rPr lang="en-US" altLang="zh-CN" sz="4000">
                <a:solidFill>
                  <a:schemeClr val="bg1"/>
                </a:solidFill>
                <a:latin typeface="华文新魏" panose="02010800040101010101" pitchFamily="2" charset="-122"/>
                <a:ea typeface="华文新魏" panose="02010800040101010101" pitchFamily="2" charset="-122"/>
              </a:rPr>
              <a:t>【</a:t>
            </a:r>
            <a:r>
              <a:rPr lang="zh-CN" altLang="en-US" sz="4000">
                <a:solidFill>
                  <a:schemeClr val="bg1"/>
                </a:solidFill>
                <a:latin typeface="华文新魏" panose="02010800040101010101" pitchFamily="2" charset="-122"/>
                <a:ea typeface="华文新魏" panose="02010800040101010101" pitchFamily="2" charset="-122"/>
              </a:rPr>
              <a:t>天川面试】田老鼠小班 公开课 第52讲</a:t>
            </a:r>
            <a:endParaRPr lang="zh-CN" altLang="en-US" sz="4000">
              <a:solidFill>
                <a:schemeClr val="bg1"/>
              </a:solidFill>
              <a:latin typeface="华文新魏" panose="02010800040101010101" pitchFamily="2" charset="-122"/>
              <a:ea typeface="华文新魏" panose="02010800040101010101" pitchFamily="2" charset="-122"/>
            </a:endParaRPr>
          </a:p>
        </p:txBody>
      </p:sp>
      <p:sp>
        <p:nvSpPr>
          <p:cNvPr id="8197" name="TextBox 8196"/>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标题 1"/>
          <p:cNvSpPr>
            <a:spLocks noGrp="1"/>
          </p:cNvSpPr>
          <p:nvPr>
            <p:ph type="title" idx="4294967295"/>
          </p:nvPr>
        </p:nvSpPr>
        <p:spPr>
          <a:xfrm>
            <a:off x="660400" y="342900"/>
            <a:ext cx="10953750" cy="785813"/>
          </a:xfrm>
        </p:spPr>
        <p:txBody>
          <a:bodyPr vert="horz" wrap="square" anchor="ctr" anchorCtr="0"/>
          <a:lstStyle/>
          <a:p>
            <a:pPr eaLnBrk="1" hangingPunct="1"/>
            <a:endParaRPr lang="zh-CN" altLang="en-US"/>
          </a:p>
        </p:txBody>
      </p:sp>
      <p:sp>
        <p:nvSpPr>
          <p:cNvPr id="9219" name="内容占位符 2"/>
          <p:cNvSpPr>
            <a:spLocks noGrp="1"/>
          </p:cNvSpPr>
          <p:nvPr>
            <p:ph idx="1"/>
          </p:nvPr>
        </p:nvSpPr>
        <p:spPr/>
        <p:txBody>
          <a:bodyPr vert="horz" wrap="square" anchor="t" anchorCtr="0"/>
          <a:lstStyle/>
          <a:p>
            <a:pPr algn="ctr" eaLnBrk="1" hangingPunct="1">
              <a:lnSpc>
                <a:spcPct val="200000"/>
              </a:lnSpc>
            </a:pPr>
            <a:r>
              <a:rPr lang="zh-CN" altLang="en-US" sz="3600"/>
              <a:t>一、面试概况</a:t>
            </a:r>
            <a:endParaRPr lang="en-US" altLang="zh-CN" sz="3600"/>
          </a:p>
          <a:p>
            <a:pPr algn="ctr" eaLnBrk="1" hangingPunct="1">
              <a:lnSpc>
                <a:spcPct val="200000"/>
              </a:lnSpc>
            </a:pPr>
            <a:r>
              <a:rPr lang="zh-CN" altLang="en-US" sz="3600"/>
              <a:t>二、题型分析</a:t>
            </a:r>
            <a:endParaRPr lang="en-US" altLang="zh-CN" sz="3600"/>
          </a:p>
          <a:p>
            <a:pPr algn="ctr" eaLnBrk="1" hangingPunct="1">
              <a:lnSpc>
                <a:spcPct val="200000"/>
              </a:lnSpc>
            </a:pPr>
            <a:r>
              <a:rPr lang="zh-CN" altLang="en-US" sz="3600"/>
              <a:t>三、真题演练</a:t>
            </a:r>
            <a:endParaRPr lang="zh-CN" altLang="en-US" sz="3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Rectangle 2"/>
          <p:cNvSpPr>
            <a:spLocks noGrp="1"/>
          </p:cNvSpPr>
          <p:nvPr>
            <p:ph type="title" idx="4294967295"/>
          </p:nvPr>
        </p:nvSpPr>
        <p:spPr>
          <a:xfrm>
            <a:off x="660400" y="342900"/>
            <a:ext cx="10953750" cy="785813"/>
          </a:xfrm>
        </p:spPr>
        <p:txBody>
          <a:bodyPr vert="horz" wrap="square" anchor="ctr" anchorCtr="0"/>
          <a:lstStyle/>
          <a:p>
            <a:pPr eaLnBrk="1" hangingPunct="1"/>
            <a:r>
              <a:rPr lang="zh-CN" altLang="en-US"/>
              <a:t>面试时间&amp;地点：</a:t>
            </a:r>
            <a:endParaRPr lang="zh-CN" altLang="en-US"/>
          </a:p>
        </p:txBody>
      </p:sp>
      <p:sp>
        <p:nvSpPr>
          <p:cNvPr id="10243" name="Rectangle 3"/>
          <p:cNvSpPr>
            <a:spLocks noGrp="1"/>
          </p:cNvSpPr>
          <p:nvPr>
            <p:ph type="body" idx="4294967295"/>
          </p:nvPr>
        </p:nvSpPr>
        <p:spPr>
          <a:xfrm>
            <a:off x="660400" y="1330325"/>
            <a:ext cx="10953750" cy="5138738"/>
          </a:xfrm>
        </p:spPr>
        <p:txBody>
          <a:bodyPr vert="horz" wrap="square" anchor="t" anchorCtr="0"/>
          <a:lstStyle/>
          <a:p>
            <a:pPr eaLnBrk="1" hangingPunct="1"/>
            <a:r>
              <a:rPr lang="zh-CN" altLang="en-US" sz="2400"/>
              <a:t>    安徽公务员考试一年一次，每次面试时间一般为三到四天，每天一套题目（6月中下旬），结构化面试是同一天面试用一套题本，不区分岗位，每套题本4道题，共20分钟。</a:t>
            </a:r>
            <a:endParaRPr lang="zh-CN" altLang="en-US" sz="2400"/>
          </a:p>
          <a:p>
            <a:pPr eaLnBrk="1" hangingPunct="1">
              <a:buNone/>
            </a:pPr>
            <a:endParaRPr lang="zh-CN" altLang="en-US" sz="2400"/>
          </a:p>
          <a:p>
            <a:pPr eaLnBrk="1" hangingPunct="1"/>
            <a:r>
              <a:rPr lang="zh-CN" altLang="en-US" sz="2400"/>
              <a:t>　　安徽省省直部门职位的面试地点在合肥市，各市及以下机关职位的面试地点一般设在省辖市政府所在地。</a:t>
            </a:r>
            <a:endParaRPr lang="zh-CN" altLang="en-US" sz="2400"/>
          </a:p>
          <a:p>
            <a:pPr eaLnBrk="1" hangingPunct="1"/>
            <a:endParaRPr lang="zh-CN" altLang="en-US" sz="2400"/>
          </a:p>
          <a:p>
            <a:pPr eaLnBrk="1" hangingPunct="1"/>
            <a:r>
              <a:rPr lang="zh-CN" altLang="en-US" sz="2400"/>
              <a:t>　　面试考点分别设立面试考场和考生候考室等。考场内分别设置考官席（含主考、副主考）、考生席、监督席和工作人员席（计分、计时）。考生候考室须选择与考场临近但又不互相干扰的场所。面试考点实行封闭式管理。</a:t>
            </a:r>
            <a:endParaRPr lang="zh-CN" altLang="en-US" sz="24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a:spLocks noGrp="1"/>
          </p:cNvSpPr>
          <p:nvPr>
            <p:ph type="title" idx="4294967295"/>
          </p:nvPr>
        </p:nvSpPr>
        <p:spPr>
          <a:xfrm>
            <a:off x="407988" y="188913"/>
            <a:ext cx="10953750" cy="785812"/>
          </a:xfrm>
        </p:spPr>
        <p:txBody>
          <a:bodyPr vert="horz" wrap="square" anchor="ctr" anchorCtr="0"/>
          <a:lstStyle/>
          <a:p>
            <a:pPr eaLnBrk="1" hangingPunct="1"/>
            <a:r>
              <a:rPr lang="zh-CN" altLang="en-US"/>
              <a:t>面试形式：</a:t>
            </a:r>
            <a:endParaRPr lang="zh-CN" altLang="en-US"/>
          </a:p>
        </p:txBody>
      </p:sp>
      <p:sp>
        <p:nvSpPr>
          <p:cNvPr id="11267" name="Rectangle 3"/>
          <p:cNvSpPr>
            <a:spLocks noGrp="1"/>
          </p:cNvSpPr>
          <p:nvPr>
            <p:ph type="body" idx="4294967295"/>
          </p:nvPr>
        </p:nvSpPr>
        <p:spPr>
          <a:xfrm>
            <a:off x="660400" y="1330325"/>
            <a:ext cx="10953750" cy="5138738"/>
          </a:xfrm>
        </p:spPr>
        <p:txBody>
          <a:bodyPr vert="horz" wrap="square" anchor="t" anchorCtr="0"/>
          <a:lstStyle/>
          <a:p>
            <a:pPr eaLnBrk="1" hangingPunct="1"/>
            <a:endParaRPr lang="zh-CN" altLang="en-US"/>
          </a:p>
        </p:txBody>
      </p:sp>
      <p:sp>
        <p:nvSpPr>
          <p:cNvPr id="11268" name="Rectangle 4"/>
          <p:cNvSpPr>
            <a:spLocks noGrp="1"/>
          </p:cNvSpPr>
          <p:nvPr/>
        </p:nvSpPr>
        <p:spPr>
          <a:xfrm>
            <a:off x="623888" y="981075"/>
            <a:ext cx="10953750" cy="5138738"/>
          </a:xfrm>
          <a:prstGeom prst="rect">
            <a:avLst/>
          </a:prstGeom>
          <a:noFill/>
          <a:ln w="9525">
            <a:noFill/>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just">
              <a:lnSpc>
                <a:spcPct val="110000"/>
              </a:lnSpc>
              <a:spcBef>
                <a:spcPts val="600"/>
              </a:spcBef>
              <a:buClr>
                <a:schemeClr val="accent1"/>
              </a:buClr>
              <a:buSzPct val="70000"/>
              <a:buFont typeface="Wingdings 2" panose="05020102010507070707" pitchFamily="2" charset="2"/>
            </a:pPr>
            <a:r>
              <a:rPr lang="zh-CN" altLang="en-US" sz="2000">
                <a:solidFill>
                  <a:schemeClr val="accent2"/>
                </a:solidFill>
                <a:latin typeface="幼圆" panose="02010509060101010101" pitchFamily="1" charset="-122"/>
                <a:ea typeface="幼圆" panose="02010509060101010101" pitchFamily="1" charset="-122"/>
              </a:rPr>
              <a:t>　　据安徽省人力资源和社会保障厅规定，面试原则上采取结构化面试的方法进行，按照国家、省有关规定组织实施。有条件的省直招录机关，经省级公务员主管部门同意，可试行无领导小组讨论等面试方法，并及时向社会公布。</a:t>
            </a:r>
            <a:endParaRPr lang="zh-CN" altLang="en-US">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endParaRPr lang="zh-CN" altLang="en-US">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r>
              <a:rPr lang="zh-CN" altLang="en-US">
                <a:solidFill>
                  <a:schemeClr val="accent2"/>
                </a:solidFill>
                <a:latin typeface="幼圆" panose="02010509060101010101" pitchFamily="1" charset="-122"/>
                <a:ea typeface="幼圆" panose="02010509060101010101" pitchFamily="1" charset="-122"/>
              </a:rPr>
              <a:t>    从往年实际情况来看，安徽公务员确实存在结构化面试和无领导小组讨论面试两种考试形式，但是无领导小组讨论面试形式仅限于省市级个别职位，使用范畴较小，整体还是以结构化面试为主。</a:t>
            </a:r>
            <a:endParaRPr lang="zh-CN" altLang="en-US">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r>
              <a:rPr lang="zh-CN" altLang="en-US">
                <a:solidFill>
                  <a:schemeClr val="accent2"/>
                </a:solidFill>
                <a:latin typeface="幼圆" panose="02010509060101010101" pitchFamily="1" charset="-122"/>
                <a:ea typeface="幼圆" panose="02010509060101010101" pitchFamily="1" charset="-122"/>
              </a:rPr>
              <a:t>　　</a:t>
            </a:r>
            <a:endParaRPr lang="zh-CN" altLang="en-US">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r>
              <a:rPr lang="zh-CN" altLang="en-US">
                <a:solidFill>
                  <a:schemeClr val="accent2"/>
                </a:solidFill>
                <a:latin typeface="幼圆" panose="02010509060101010101" pitchFamily="1" charset="-122"/>
                <a:ea typeface="幼圆" panose="02010509060101010101" pitchFamily="1" charset="-122"/>
              </a:rPr>
              <a:t>    </a:t>
            </a:r>
            <a:r>
              <a:rPr lang="zh-CN" altLang="en-US" sz="2000" b="1">
                <a:solidFill>
                  <a:schemeClr val="accent2"/>
                </a:solidFill>
                <a:latin typeface="幼圆" panose="02010509060101010101" pitchFamily="1" charset="-122"/>
                <a:ea typeface="幼圆" panose="02010509060101010101" pitchFamily="1" charset="-122"/>
              </a:rPr>
              <a:t>结构化面试</a:t>
            </a:r>
            <a:r>
              <a:rPr lang="zh-CN" altLang="en-US">
                <a:solidFill>
                  <a:schemeClr val="accent2"/>
                </a:solidFill>
                <a:latin typeface="幼圆" panose="02010509060101010101" pitchFamily="1" charset="-122"/>
                <a:ea typeface="幼圆" panose="02010509060101010101" pitchFamily="1" charset="-122"/>
              </a:rPr>
              <a:t>：采用考官读题，考生逐一答题的方式进行；由主考主持、主考或副主考提问，提问按面试题本要求进行；每位面试人员的面试时间为20分钟。</a:t>
            </a:r>
            <a:endParaRPr lang="zh-CN" altLang="en-US">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endParaRPr lang="zh-CN" altLang="en-US">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r>
              <a:rPr lang="zh-CN" altLang="en-US" sz="2000">
                <a:solidFill>
                  <a:schemeClr val="accent2"/>
                </a:solidFill>
                <a:latin typeface="幼圆" panose="02010509060101010101" pitchFamily="1" charset="-122"/>
                <a:ea typeface="幼圆" panose="02010509060101010101" pitchFamily="1" charset="-122"/>
              </a:rPr>
              <a:t>　</a:t>
            </a:r>
            <a:r>
              <a:rPr lang="zh-CN" altLang="en-US" sz="2400" b="1">
                <a:solidFill>
                  <a:schemeClr val="accent2"/>
                </a:solidFill>
                <a:latin typeface="幼圆" panose="02010509060101010101" pitchFamily="1" charset="-122"/>
                <a:ea typeface="幼圆" panose="02010509060101010101" pitchFamily="1" charset="-122"/>
              </a:rPr>
              <a:t> </a:t>
            </a:r>
            <a:r>
              <a:rPr lang="zh-CN" altLang="en-US" sz="2000" b="1">
                <a:solidFill>
                  <a:schemeClr val="accent2"/>
                </a:solidFill>
                <a:latin typeface="幼圆" panose="02010509060101010101" pitchFamily="1" charset="-122"/>
                <a:ea typeface="幼圆" panose="02010509060101010101" pitchFamily="1" charset="-122"/>
              </a:rPr>
              <a:t>无领导小组</a:t>
            </a:r>
            <a:r>
              <a:rPr lang="zh-CN" altLang="en-US" sz="2000">
                <a:solidFill>
                  <a:schemeClr val="accent2"/>
                </a:solidFill>
                <a:latin typeface="幼圆" panose="02010509060101010101" pitchFamily="1" charset="-122"/>
                <a:ea typeface="幼圆" panose="02010509060101010101" pitchFamily="1" charset="-122"/>
              </a:rPr>
              <a:t>：政府发展研究中心、省水利厅、省交通运输厅、省环保厅4个部门的面试招录均采取无领导小组讨论的面试方法进行。</a:t>
            </a:r>
            <a:endParaRPr lang="zh-CN" altLang="en-US" sz="2000">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endParaRPr lang="zh-CN" altLang="en-US" sz="2000">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r>
              <a:rPr lang="zh-CN" altLang="en-US" sz="2000">
                <a:solidFill>
                  <a:schemeClr val="accent2"/>
                </a:solidFill>
                <a:latin typeface="幼圆" panose="02010509060101010101" pitchFamily="1" charset="-122"/>
                <a:ea typeface="幼圆" panose="02010509060101010101" pitchFamily="1" charset="-122"/>
              </a:rPr>
              <a:t>    无领导小组：一般6人以上就可以进行一组讨论，个别地方也出现过4人进行无领导小组讨论的情况。考生会集体候考，按顺序进入考场，讨论时间大约持续1个小时。</a:t>
            </a:r>
            <a:endParaRPr lang="zh-CN" altLang="en-US" sz="2000">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endParaRPr lang="zh-CN" altLang="en-US">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buChar char=""/>
            </a:pPr>
            <a:endParaRPr lang="zh-CN" altLang="en-US">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buChar char=""/>
            </a:pPr>
            <a:endParaRPr lang="zh-CN" altLang="en-US">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endParaRPr lang="zh-CN" altLang="en-US">
              <a:solidFill>
                <a:schemeClr val="accent2"/>
              </a:solidFill>
              <a:latin typeface="幼圆" panose="02010509060101010101" pitchFamily="1" charset="-122"/>
              <a:ea typeface="幼圆" panose="02010509060101010101" pitchFamily="1" charset="-122"/>
            </a:endParaRPr>
          </a:p>
          <a:p>
            <a:pPr algn="just">
              <a:lnSpc>
                <a:spcPct val="110000"/>
              </a:lnSpc>
              <a:spcBef>
                <a:spcPts val="600"/>
              </a:spcBef>
              <a:buClr>
                <a:schemeClr val="accent1"/>
              </a:buClr>
              <a:buSzPct val="70000"/>
              <a:buFont typeface="Wingdings 2" panose="05020102010507070707" pitchFamily="2" charset="2"/>
            </a:pPr>
            <a:r>
              <a:rPr lang="zh-CN" altLang="en-US" sz="2000">
                <a:solidFill>
                  <a:schemeClr val="accent2"/>
                </a:solidFill>
                <a:latin typeface="幼圆" panose="02010509060101010101" pitchFamily="1" charset="-122"/>
                <a:ea typeface="幼圆" panose="02010509060101010101" pitchFamily="1" charset="-122"/>
              </a:rPr>
              <a:t>　</a:t>
            </a:r>
            <a:endParaRPr lang="zh-CN" altLang="en-US" sz="2000">
              <a:solidFill>
                <a:schemeClr val="accent2"/>
              </a:solidFill>
              <a:latin typeface="幼圆" panose="02010509060101010101" pitchFamily="1" charset="-122"/>
              <a:ea typeface="幼圆" panose="02010509060101010101" pitchFamily="1"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Grp="1"/>
          </p:cNvSpPr>
          <p:nvPr>
            <p:ph type="title" idx="4294967295"/>
          </p:nvPr>
        </p:nvSpPr>
        <p:spPr>
          <a:xfrm>
            <a:off x="660400" y="342900"/>
            <a:ext cx="10953750" cy="785813"/>
          </a:xfrm>
        </p:spPr>
        <p:txBody>
          <a:bodyPr vert="horz" wrap="square" anchor="ctr" anchorCtr="0"/>
          <a:lstStyle/>
          <a:p>
            <a:pPr eaLnBrk="1" hangingPunct="1"/>
            <a:r>
              <a:rPr lang="zh-CN" altLang="en-US"/>
              <a:t>面试人员：</a:t>
            </a:r>
            <a:endParaRPr lang="zh-CN" altLang="en-US"/>
          </a:p>
        </p:txBody>
      </p:sp>
      <p:sp>
        <p:nvSpPr>
          <p:cNvPr id="12291" name="Rectangle 3"/>
          <p:cNvSpPr>
            <a:spLocks noGrp="1"/>
          </p:cNvSpPr>
          <p:nvPr>
            <p:ph type="body" idx="4294967295"/>
          </p:nvPr>
        </p:nvSpPr>
        <p:spPr>
          <a:xfrm>
            <a:off x="660400" y="1330325"/>
            <a:ext cx="10953750" cy="5138738"/>
          </a:xfrm>
        </p:spPr>
        <p:txBody>
          <a:bodyPr vert="horz" wrap="square" anchor="t" anchorCtr="0"/>
          <a:lstStyle/>
          <a:p>
            <a:pPr eaLnBrk="1" hangingPunct="1"/>
            <a:r>
              <a:rPr lang="en-US" altLang="zh-CN"/>
              <a:t>    </a:t>
            </a:r>
            <a:r>
              <a:rPr lang="zh-CN" altLang="en-US"/>
              <a:t>面试人选根据职位招录计划数，在同职位笔试达线人员（人民警察职位为体能测试合格人员）中依笔试成绩从高分到低分按3∶1的比例（同职位招录计划数在10名以上的，按2∶1比例）确定。不足规定比例的按实际人数确定。最后一名如有多名考生笔试成绩相同的，一并确定为面试人选。实际面试人员少于或等于职位招考计划数的，面试成绩须达到当天该考场实际参加面试人员的平均分。</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a:spLocks noGrp="1"/>
          </p:cNvSpPr>
          <p:nvPr>
            <p:ph type="title" idx="4294967295"/>
          </p:nvPr>
        </p:nvSpPr>
        <p:spPr>
          <a:xfrm>
            <a:off x="623888" y="260350"/>
            <a:ext cx="10953750" cy="785813"/>
          </a:xfrm>
        </p:spPr>
        <p:txBody>
          <a:bodyPr vert="horz" wrap="square" anchor="ctr" anchorCtr="0"/>
          <a:lstStyle/>
          <a:p>
            <a:pPr eaLnBrk="1" hangingPunct="1"/>
            <a:r>
              <a:rPr lang="zh-CN" altLang="en-US"/>
              <a:t>面试流程：</a:t>
            </a:r>
            <a:endParaRPr lang="zh-CN" altLang="en-US"/>
          </a:p>
        </p:txBody>
      </p:sp>
      <p:sp>
        <p:nvSpPr>
          <p:cNvPr id="13315" name="Rectangle 3"/>
          <p:cNvSpPr>
            <a:spLocks noGrp="1"/>
          </p:cNvSpPr>
          <p:nvPr>
            <p:ph type="body" idx="4294967295"/>
          </p:nvPr>
        </p:nvSpPr>
        <p:spPr>
          <a:xfrm>
            <a:off x="623888" y="1125538"/>
            <a:ext cx="10953750" cy="5138737"/>
          </a:xfrm>
        </p:spPr>
        <p:txBody>
          <a:bodyPr vert="horz" wrap="square" anchor="t" anchorCtr="0"/>
          <a:lstStyle/>
          <a:p>
            <a:pPr marL="0" indent="0" eaLnBrk="1" hangingPunct="1">
              <a:buNone/>
            </a:pPr>
            <a:endParaRPr lang="zh-CN" altLang="en-US" sz="1800"/>
          </a:p>
          <a:p>
            <a:pPr marL="0" indent="0" eaLnBrk="1" hangingPunct="1"/>
            <a:r>
              <a:rPr lang="zh-CN" altLang="en-US" sz="2000"/>
              <a:t>　　1、面试人员报到和抽签排序。</a:t>
            </a:r>
            <a:endParaRPr lang="zh-CN" altLang="en-US" sz="2000"/>
          </a:p>
          <a:p>
            <a:pPr marL="0" indent="0" eaLnBrk="1" hangingPunct="1"/>
            <a:endParaRPr lang="zh-CN" altLang="en-US" sz="1800"/>
          </a:p>
          <a:p>
            <a:pPr marL="0" indent="0" eaLnBrk="1" hangingPunct="1"/>
            <a:r>
              <a:rPr lang="zh-CN" altLang="en-US" sz="2000"/>
              <a:t>　　参加面试的人员须持《面试通知书》、笔试准考证、本人有效居民身份证（含参加笔试时所持的有关证件）（均为原件），于面试当天上午7∶30之前到指定地点报到，接受统一封闭管理（工作人员须对照笔试准考证存根信息与照片，进一步核对面试人员的面试资格）。面试人员采取抽签的办法确定参加面试的顺序。</a:t>
            </a:r>
            <a:endParaRPr lang="zh-CN" altLang="en-US" sz="2000"/>
          </a:p>
          <a:p>
            <a:pPr marL="0" indent="0" eaLnBrk="1" hangingPunct="1"/>
            <a:endParaRPr lang="zh-CN" altLang="en-US" sz="1800"/>
          </a:p>
          <a:p>
            <a:pPr marL="0" indent="0" eaLnBrk="1" hangingPunct="1"/>
            <a:r>
              <a:rPr lang="zh-CN" altLang="en-US" sz="2000"/>
              <a:t>　　2、开始面试。</a:t>
            </a:r>
            <a:endParaRPr lang="zh-CN" altLang="en-US" sz="2000"/>
          </a:p>
          <a:p>
            <a:pPr marL="0" indent="0" eaLnBrk="1" hangingPunct="1"/>
            <a:endParaRPr lang="zh-CN" altLang="en-US" sz="1800"/>
          </a:p>
          <a:p>
            <a:pPr marL="0" indent="0" eaLnBrk="1" hangingPunct="1"/>
            <a:r>
              <a:rPr lang="zh-CN" altLang="en-US" sz="2000"/>
              <a:t>　　7∶30面试考官组熟悉题本。面试开始后，面试人员按抽签确定的顺序号和有关要求依次参加面试，面试后按要求及时离开考场考点。</a:t>
            </a:r>
            <a:endParaRPr lang="zh-CN" altLang="en-US" sz="20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2"/>
          <p:cNvSpPr>
            <a:spLocks noGrp="1"/>
          </p:cNvSpPr>
          <p:nvPr>
            <p:ph type="title" idx="4294967295"/>
          </p:nvPr>
        </p:nvSpPr>
        <p:spPr>
          <a:xfrm>
            <a:off x="552450" y="188913"/>
            <a:ext cx="10953750" cy="785812"/>
          </a:xfrm>
        </p:spPr>
        <p:txBody>
          <a:bodyPr vert="horz" wrap="square" anchor="ctr" anchorCtr="0"/>
          <a:lstStyle/>
          <a:p>
            <a:pPr eaLnBrk="1" hangingPunct="1"/>
            <a:r>
              <a:rPr lang="zh-CN" altLang="en-US"/>
              <a:t>面试流程：</a:t>
            </a:r>
            <a:endParaRPr lang="zh-CN" altLang="en-US"/>
          </a:p>
        </p:txBody>
      </p:sp>
      <p:sp>
        <p:nvSpPr>
          <p:cNvPr id="14339" name="Rectangle 3"/>
          <p:cNvSpPr>
            <a:spLocks noGrp="1"/>
          </p:cNvSpPr>
          <p:nvPr>
            <p:ph type="body" idx="4294967295"/>
          </p:nvPr>
        </p:nvSpPr>
        <p:spPr>
          <a:xfrm>
            <a:off x="695325" y="908050"/>
            <a:ext cx="10953750" cy="5140325"/>
          </a:xfrm>
        </p:spPr>
        <p:txBody>
          <a:bodyPr vert="horz" wrap="square" anchor="t" anchorCtr="0"/>
          <a:lstStyle/>
          <a:p>
            <a:pPr eaLnBrk="1" hangingPunct="1"/>
            <a:r>
              <a:rPr lang="zh-CN" altLang="en-US" sz="1600"/>
              <a:t>3、面试成绩的评定。</a:t>
            </a:r>
            <a:endParaRPr lang="zh-CN" altLang="en-US" sz="1800"/>
          </a:p>
          <a:p>
            <a:pPr eaLnBrk="1" hangingPunct="1"/>
            <a:r>
              <a:rPr lang="zh-CN" altLang="en-US" sz="1600"/>
              <a:t>　　每位考官根据面试人员的面试表现等情况，按照评分标准要求，独立评定其每一个测评要素的得分，并得出合计分数。</a:t>
            </a:r>
            <a:endParaRPr lang="zh-CN" altLang="en-US" sz="1600"/>
          </a:p>
          <a:p>
            <a:pPr eaLnBrk="1" hangingPunct="1"/>
            <a:endParaRPr lang="zh-CN" altLang="en-US" sz="1800"/>
          </a:p>
          <a:p>
            <a:pPr eaLnBrk="1" hangingPunct="1"/>
            <a:r>
              <a:rPr lang="zh-CN" altLang="en-US" sz="1600"/>
              <a:t>　　面试的计分方法为：对每位考官评出的分数，去掉一个最高分和一个最低分，剩余分数除以其他考官人数所得出的平均分数，即为该面试人员的面试成绩。</a:t>
            </a:r>
            <a:endParaRPr lang="zh-CN" altLang="en-US" sz="1600"/>
          </a:p>
          <a:p>
            <a:pPr eaLnBrk="1" hangingPunct="1"/>
            <a:endParaRPr lang="zh-CN" altLang="en-US" sz="1800"/>
          </a:p>
          <a:p>
            <a:pPr eaLnBrk="1" hangingPunct="1"/>
            <a:r>
              <a:rPr lang="zh-CN" altLang="en-US" sz="1600"/>
              <a:t>　　4、面试成绩的公布。</a:t>
            </a:r>
            <a:endParaRPr lang="zh-CN" altLang="en-US" sz="1800"/>
          </a:p>
          <a:p>
            <a:pPr eaLnBrk="1" hangingPunct="1"/>
            <a:r>
              <a:rPr lang="zh-CN" altLang="en-US" sz="1600"/>
              <a:t>　　由工作人员按照规定的计分方法，计算出面试人员的面试成绩，经现场监督人员签字确认后，由主考审核签字，当场向面试人员公布。</a:t>
            </a:r>
            <a:endParaRPr lang="zh-CN" altLang="en-US" sz="1600"/>
          </a:p>
          <a:p>
            <a:pPr eaLnBrk="1" hangingPunct="1"/>
            <a:endParaRPr lang="zh-CN" altLang="en-US" sz="1800"/>
          </a:p>
          <a:p>
            <a:pPr eaLnBrk="1" hangingPunct="1"/>
            <a:r>
              <a:rPr lang="zh-CN" altLang="en-US" sz="1600"/>
              <a:t>　　面试结束后，按规定比例合成考试总成绩并排序，由省、市公务员主管部门及时在省、市人社部门网站上向考生公布。</a:t>
            </a:r>
            <a:endParaRPr lang="zh-CN" altLang="en-US" sz="1800"/>
          </a:p>
          <a:p>
            <a:pPr eaLnBrk="1" hangingPunct="1"/>
            <a:r>
              <a:rPr lang="zh-CN" altLang="en-US" sz="1600"/>
              <a:t>　　总成绩计算方法：面试后，将笔试成绩与面试成绩按6∶4的比例合成考试总成绩。实际面试人员少于或等于职位招考计划数的，面试成绩须达到当天该考场实际参加面试人员的平均分，方可进入体检与考察程序。报考人民警察职位的，按照有关规定组织体能测试。</a:t>
            </a:r>
            <a:endParaRPr lang="zh-CN" altLang="en-US" sz="16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Rectangle 2"/>
          <p:cNvSpPr>
            <a:spLocks noGrp="1"/>
          </p:cNvSpPr>
          <p:nvPr>
            <p:ph type="title" idx="4294967295"/>
          </p:nvPr>
        </p:nvSpPr>
        <p:spPr>
          <a:xfrm>
            <a:off x="660400" y="342900"/>
            <a:ext cx="10953750" cy="785813"/>
          </a:xfrm>
        </p:spPr>
        <p:txBody>
          <a:bodyPr vert="horz" wrap="square" anchor="ctr" anchorCtr="0"/>
          <a:lstStyle/>
          <a:p>
            <a:pPr eaLnBrk="1" hangingPunct="1"/>
            <a:r>
              <a:rPr lang="zh-CN" altLang="en-US"/>
              <a:t>题型分布：</a:t>
            </a:r>
            <a:endParaRPr lang="zh-CN" altLang="en-US"/>
          </a:p>
        </p:txBody>
      </p:sp>
      <p:sp>
        <p:nvSpPr>
          <p:cNvPr id="15363" name="Rectangle 3"/>
          <p:cNvSpPr>
            <a:spLocks noGrp="1"/>
          </p:cNvSpPr>
          <p:nvPr>
            <p:ph type="body" idx="4294967295"/>
          </p:nvPr>
        </p:nvSpPr>
        <p:spPr>
          <a:xfrm>
            <a:off x="660400" y="1330325"/>
            <a:ext cx="10953750" cy="5138738"/>
          </a:xfrm>
        </p:spPr>
        <p:txBody>
          <a:bodyPr vert="horz" wrap="square" anchor="t" anchorCtr="0"/>
          <a:lstStyle/>
          <a:p>
            <a:pPr algn="l" eaLnBrk="1" hangingPunct="1"/>
            <a:r>
              <a:rPr lang="zh-CN" altLang="en-US"/>
              <a:t>社会现象</a:t>
            </a:r>
            <a:endParaRPr lang="en-US" altLang="zh-CN"/>
          </a:p>
          <a:p>
            <a:pPr algn="l" eaLnBrk="1" hangingPunct="1"/>
            <a:r>
              <a:rPr lang="zh-CN" altLang="en-US"/>
              <a:t>观点理解</a:t>
            </a:r>
            <a:endParaRPr lang="en-US" altLang="zh-CN"/>
          </a:p>
          <a:p>
            <a:pPr algn="l" eaLnBrk="1" hangingPunct="1"/>
            <a:r>
              <a:rPr lang="zh-CN" altLang="en-US"/>
              <a:t>哲理故事</a:t>
            </a:r>
            <a:endParaRPr lang="en-US" altLang="zh-CN"/>
          </a:p>
          <a:p>
            <a:pPr algn="l" eaLnBrk="1" hangingPunct="1"/>
            <a:r>
              <a:rPr lang="zh-CN" altLang="en-US"/>
              <a:t>计划组织</a:t>
            </a:r>
            <a:endParaRPr lang="en-US" altLang="zh-CN"/>
          </a:p>
          <a:p>
            <a:pPr algn="l" eaLnBrk="1" hangingPunct="1"/>
            <a:r>
              <a:rPr lang="zh-CN" altLang="en-US"/>
              <a:t>情景应变</a:t>
            </a:r>
            <a:endParaRPr lang="en-US" altLang="zh-CN"/>
          </a:p>
          <a:p>
            <a:pPr algn="l" eaLnBrk="1" hangingPunct="1"/>
            <a:r>
              <a:rPr lang="zh-CN" altLang="en-US"/>
              <a:t>发散思维：演讲类、漫画类、材料类</a:t>
            </a:r>
            <a:endParaRPr lang="en-US" altLang="zh-CN"/>
          </a:p>
          <a:p>
            <a:pPr algn="l" eaLnBrk="1" hangingPunct="1"/>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标题 1"/>
          <p:cNvSpPr>
            <a:spLocks noGrp="1"/>
          </p:cNvSpPr>
          <p:nvPr>
            <p:ph type="title" idx="4294967295"/>
          </p:nvPr>
        </p:nvSpPr>
        <p:spPr>
          <a:xfrm>
            <a:off x="660400" y="342900"/>
            <a:ext cx="10953750" cy="785813"/>
          </a:xfrm>
        </p:spPr>
        <p:txBody>
          <a:bodyPr vert="horz" wrap="square" anchor="ctr" anchorCtr="0"/>
          <a:lstStyle/>
          <a:p>
            <a:r>
              <a:rPr lang="zh-CN" altLang="en-US"/>
              <a:t>题型简析：</a:t>
            </a:r>
            <a:endParaRPr lang="zh-CN" altLang="en-US"/>
          </a:p>
        </p:txBody>
      </p:sp>
      <p:graphicFrame>
        <p:nvGraphicFramePr>
          <p:cNvPr id="16387" name="内容占位符 16386"/>
          <p:cNvGraphicFramePr>
            <a:graphicFrameLocks noGrp="1"/>
          </p:cNvGraphicFramePr>
          <p:nvPr>
            <p:ph idx="1"/>
          </p:nvPr>
        </p:nvGraphicFramePr>
        <p:xfrm>
          <a:off x="192088" y="1330325"/>
          <a:ext cx="11880850" cy="4449763"/>
        </p:xfrm>
        <a:graphic>
          <a:graphicData uri="http://schemas.openxmlformats.org/drawingml/2006/table">
            <a:tbl>
              <a:tblPr/>
              <a:tblGrid>
                <a:gridCol w="647700"/>
                <a:gridCol w="865188"/>
                <a:gridCol w="1295400"/>
                <a:gridCol w="1223962"/>
                <a:gridCol w="1223963"/>
                <a:gridCol w="1223962"/>
                <a:gridCol w="1223963"/>
                <a:gridCol w="1223962"/>
                <a:gridCol w="936625"/>
                <a:gridCol w="863600"/>
                <a:gridCol w="1152525"/>
              </a:tblGrid>
              <a:tr h="371475">
                <a:tc gridSpan="2">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zh-CN" altLang="en-US" sz="1800" b="1">
                          <a:solidFill>
                            <a:srgbClr val="FFFFFF"/>
                          </a:solidFill>
                          <a:latin typeface="幼圆" panose="02010509060101010101" pitchFamily="1" charset="-122"/>
                          <a:ea typeface="幼圆" panose="02010509060101010101" pitchFamily="1" charset="-122"/>
                        </a:rPr>
                        <a:t>时间</a:t>
                      </a:r>
                      <a:r>
                        <a:rPr lang="en-US" altLang="zh-CN" sz="1800" b="1">
                          <a:solidFill>
                            <a:srgbClr val="FFFFFF"/>
                          </a:solidFill>
                          <a:latin typeface="幼圆" panose="02010509060101010101" pitchFamily="1" charset="-122"/>
                          <a:ea typeface="幼圆" panose="02010509060101010101" pitchFamily="1" charset="-122"/>
                        </a:rPr>
                        <a:t>/</a:t>
                      </a:r>
                      <a:r>
                        <a:rPr lang="zh-CN" altLang="en-US" sz="1800" b="1">
                          <a:solidFill>
                            <a:srgbClr val="FFFFFF"/>
                          </a:solidFill>
                          <a:latin typeface="幼圆" panose="02010509060101010101" pitchFamily="1" charset="-122"/>
                          <a:ea typeface="幼圆" panose="02010509060101010101" pitchFamily="1" charset="-122"/>
                        </a:rPr>
                        <a:t>题型</a:t>
                      </a:r>
                      <a:endParaRPr lang="zh-CN" altLang="en-US" sz="1800" b="1">
                        <a:solidFill>
                          <a:srgbClr val="FFFFF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lnTlToBr>
                      <a:noFill/>
                    </a:lnTlToBr>
                    <a:lnBlToTr>
                      <a:noFill/>
                    </a:lnBlToTr>
                    <a:solidFill>
                      <a:schemeClr val="accent1">
                        <a:alpha val="100000"/>
                      </a:schemeClr>
                    </a:solidFill>
                  </a:tcPr>
                </a:tc>
                <a:tc hMerge="1">
                  <a:txBody>
                    <a:bodyPr vert="horz" wrap="square"/>
                    <a:lstStyle/>
                    <a:p/>
                  </a:txBody>
                  <a:tcPr>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zh-CN" altLang="en-US" sz="1800" b="1">
                          <a:solidFill>
                            <a:srgbClr val="FFFFFF"/>
                          </a:solidFill>
                          <a:latin typeface="幼圆" panose="02010509060101010101" pitchFamily="1" charset="-122"/>
                          <a:ea typeface="幼圆" panose="02010509060101010101" pitchFamily="1" charset="-122"/>
                        </a:rPr>
                        <a:t>社会现象</a:t>
                      </a:r>
                      <a:endParaRPr lang="zh-CN" altLang="en-US" sz="1800" b="1">
                        <a:solidFill>
                          <a:srgbClr val="FFFFF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lnTlToBr>
                      <a:noFill/>
                    </a:lnTlToBr>
                    <a:lnBlToTr>
                      <a:noFill/>
                    </a:lnBlToTr>
                    <a:solidFill>
                      <a:schemeClr val="accent1">
                        <a:alpha val="100000"/>
                      </a:scheme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zh-CN" altLang="en-US" sz="1800" b="1">
                          <a:solidFill>
                            <a:srgbClr val="FFFFFF"/>
                          </a:solidFill>
                          <a:latin typeface="幼圆" panose="02010509060101010101" pitchFamily="1" charset="-122"/>
                          <a:ea typeface="幼圆" panose="02010509060101010101" pitchFamily="1" charset="-122"/>
                        </a:rPr>
                        <a:t>观点理解</a:t>
                      </a:r>
                      <a:endParaRPr lang="zh-CN" altLang="en-US" sz="1800" b="1">
                        <a:solidFill>
                          <a:srgbClr val="FFFFF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lnTlToBr>
                      <a:noFill/>
                    </a:lnTlToBr>
                    <a:lnBlToTr>
                      <a:noFill/>
                    </a:lnBlToTr>
                    <a:solidFill>
                      <a:schemeClr val="accent1">
                        <a:alpha val="100000"/>
                      </a:scheme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zh-CN" altLang="en-US" sz="1800" b="1">
                          <a:solidFill>
                            <a:srgbClr val="FFFFFF"/>
                          </a:solidFill>
                          <a:latin typeface="幼圆" panose="02010509060101010101" pitchFamily="1" charset="-122"/>
                          <a:ea typeface="幼圆" panose="02010509060101010101" pitchFamily="1" charset="-122"/>
                        </a:rPr>
                        <a:t>哲理启示</a:t>
                      </a:r>
                      <a:endParaRPr lang="zh-CN" altLang="en-US" sz="1800" b="1">
                        <a:solidFill>
                          <a:srgbClr val="FFFFF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lnTlToBr>
                      <a:noFill/>
                    </a:lnTlToBr>
                    <a:lnBlToTr>
                      <a:noFill/>
                    </a:lnBlToTr>
                    <a:solidFill>
                      <a:schemeClr val="accent1">
                        <a:alpha val="100000"/>
                      </a:scheme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zh-CN" altLang="en-US" sz="1800" b="1">
                          <a:solidFill>
                            <a:srgbClr val="FFFFFF"/>
                          </a:solidFill>
                          <a:latin typeface="幼圆" panose="02010509060101010101" pitchFamily="1" charset="-122"/>
                          <a:ea typeface="幼圆" panose="02010509060101010101" pitchFamily="1" charset="-122"/>
                        </a:rPr>
                        <a:t>计划组织</a:t>
                      </a:r>
                      <a:endParaRPr lang="zh-CN" altLang="en-US" sz="1800" b="1">
                        <a:solidFill>
                          <a:srgbClr val="FFFFF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lnTlToBr>
                      <a:noFill/>
                    </a:lnTlToBr>
                    <a:lnBlToTr>
                      <a:noFill/>
                    </a:lnBlToTr>
                    <a:solidFill>
                      <a:schemeClr val="accent1">
                        <a:alpha val="100000"/>
                      </a:scheme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zh-CN" altLang="en-US" sz="1800" b="1">
                          <a:solidFill>
                            <a:srgbClr val="FFFFFF"/>
                          </a:solidFill>
                          <a:latin typeface="幼圆" panose="02010509060101010101" pitchFamily="1" charset="-122"/>
                          <a:ea typeface="幼圆" panose="02010509060101010101" pitchFamily="1" charset="-122"/>
                        </a:rPr>
                        <a:t>人际关系</a:t>
                      </a:r>
                      <a:endParaRPr lang="zh-CN" altLang="en-US" sz="1800" b="1">
                        <a:solidFill>
                          <a:srgbClr val="FFFFF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lnTlToBr>
                      <a:noFill/>
                    </a:lnTlToBr>
                    <a:lnBlToTr>
                      <a:noFill/>
                    </a:lnBlToTr>
                    <a:solidFill>
                      <a:schemeClr val="accent1">
                        <a:alpha val="100000"/>
                      </a:scheme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zh-CN" altLang="en-US" sz="1800" b="1">
                          <a:solidFill>
                            <a:srgbClr val="FFFFFF"/>
                          </a:solidFill>
                          <a:latin typeface="幼圆" panose="02010509060101010101" pitchFamily="1" charset="-122"/>
                          <a:ea typeface="幼圆" panose="02010509060101010101" pitchFamily="1" charset="-122"/>
                        </a:rPr>
                        <a:t>情景应变</a:t>
                      </a:r>
                      <a:endParaRPr lang="zh-CN" altLang="en-US" sz="1800" b="1">
                        <a:solidFill>
                          <a:srgbClr val="FFFFF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lnTlToBr>
                      <a:noFill/>
                    </a:lnTlToBr>
                    <a:lnBlToTr>
                      <a:noFill/>
                    </a:lnBlToTr>
                    <a:solidFill>
                      <a:schemeClr val="accent1">
                        <a:alpha val="100000"/>
                      </a:scheme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zh-CN" altLang="en-US" sz="1800" b="1">
                          <a:solidFill>
                            <a:srgbClr val="FFFFFF"/>
                          </a:solidFill>
                          <a:latin typeface="幼圆" panose="02010509060101010101" pitchFamily="1" charset="-122"/>
                          <a:ea typeface="幼圆" panose="02010509060101010101" pitchFamily="1" charset="-122"/>
                        </a:rPr>
                        <a:t>演讲</a:t>
                      </a:r>
                      <a:endParaRPr lang="zh-CN" altLang="en-US" sz="1800" b="1">
                        <a:solidFill>
                          <a:srgbClr val="FFFFF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lnTlToBr>
                      <a:noFill/>
                    </a:lnTlToBr>
                    <a:lnBlToTr>
                      <a:noFill/>
                    </a:lnBlToTr>
                    <a:solidFill>
                      <a:schemeClr val="accent1">
                        <a:alpha val="100000"/>
                      </a:scheme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zh-CN" altLang="en-US" sz="1800" b="1">
                          <a:solidFill>
                            <a:srgbClr val="FFFFFF"/>
                          </a:solidFill>
                          <a:latin typeface="幼圆" panose="02010509060101010101" pitchFamily="1" charset="-122"/>
                          <a:ea typeface="幼圆" panose="02010509060101010101" pitchFamily="1" charset="-122"/>
                        </a:rPr>
                        <a:t>漫画</a:t>
                      </a:r>
                      <a:endParaRPr lang="zh-CN" altLang="en-US" sz="1800" b="1">
                        <a:solidFill>
                          <a:srgbClr val="FFFFF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lnTlToBr>
                      <a:noFill/>
                    </a:lnTlToBr>
                    <a:lnBlToTr>
                      <a:noFill/>
                    </a:lnBlToTr>
                    <a:solidFill>
                      <a:schemeClr val="accent1">
                        <a:alpha val="100000"/>
                      </a:scheme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zh-CN" altLang="en-US" sz="1800" b="1">
                          <a:solidFill>
                            <a:srgbClr val="FFFFFF"/>
                          </a:solidFill>
                          <a:latin typeface="幼圆" panose="02010509060101010101" pitchFamily="1" charset="-122"/>
                          <a:ea typeface="幼圆" panose="02010509060101010101" pitchFamily="1" charset="-122"/>
                        </a:rPr>
                        <a:t>材料串词</a:t>
                      </a:r>
                      <a:endParaRPr lang="zh-CN" altLang="en-US" sz="1800" b="1">
                        <a:solidFill>
                          <a:srgbClr val="FFFFF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38100" cap="flat" cmpd="sng">
                      <a:solidFill>
                        <a:schemeClr val="bg1"/>
                      </a:solidFill>
                      <a:prstDash val="solid"/>
                      <a:headEnd type="none" w="med" len="med"/>
                      <a:tailEnd type="none" w="med" len="med"/>
                    </a:lnB>
                    <a:lnTlToBr>
                      <a:noFill/>
                    </a:lnTlToBr>
                    <a:lnBlToTr>
                      <a:noFill/>
                    </a:lnBlToTr>
                    <a:solidFill>
                      <a:schemeClr val="accent1">
                        <a:alpha val="100000"/>
                      </a:schemeClr>
                    </a:solidFill>
                  </a:tcPr>
                </a:tc>
              </a:tr>
              <a:tr h="369888">
                <a:tc rowSpan="3">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2014</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6.27</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2</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381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r>
              <a:tr h="371475">
                <a:tc vMerge="1">
                  <a:txBody>
                    <a:bodyPr vert="horz" wrap="square"/>
                    <a:lstStyle/>
                    <a:p/>
                  </a:txBody>
                  <a:tcP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6.28</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r>
              <a:tr h="369887">
                <a:tc vMerge="1">
                  <a:txBody>
                    <a:bodyPr vert="horz" wrap="square"/>
                    <a:lstStyle/>
                    <a:p/>
                  </a:txBody>
                  <a:tcP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B w="12700" cap="flat" cmpd="sng">
                      <a:solidFill>
                        <a:schemeClr val="bg1"/>
                      </a:solidFill>
                      <a:prstDash val="solid"/>
                      <a:headEnd type="none" w="med" len="med"/>
                      <a:tailEnd type="none" w="med" len="med"/>
                    </a:lnB>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6.29</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r>
              <a:tr h="371475">
                <a:tc rowSpan="4">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2013</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6.24</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r>
              <a:tr h="371475">
                <a:tc vMerge="1">
                  <a:txBody>
                    <a:bodyPr vert="horz" wrap="square"/>
                    <a:lstStyle/>
                    <a:p/>
                  </a:txBody>
                  <a:tcP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6.23</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2</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r>
              <a:tr h="369888">
                <a:tc vMerge="1">
                  <a:txBody>
                    <a:bodyPr vert="horz" wrap="square"/>
                    <a:lstStyle/>
                    <a:p/>
                  </a:txBody>
                  <a:tcP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6.22</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2</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r>
              <a:tr h="371475">
                <a:tc vMerge="1">
                  <a:txBody>
                    <a:bodyPr vert="horz" wrap="square"/>
                    <a:lstStyle/>
                    <a:p/>
                  </a:txBody>
                  <a:tcP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B w="12700" cap="flat" cmpd="sng">
                      <a:solidFill>
                        <a:schemeClr val="bg1"/>
                      </a:solidFill>
                      <a:prstDash val="solid"/>
                      <a:headEnd type="none" w="med" len="med"/>
                      <a:tailEnd type="none" w="med" len="med"/>
                    </a:lnB>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6.21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2</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en-US" altLang="x-none"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r>
              <a:tr h="369887">
                <a:tc rowSpan="4">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2012</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6.12</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en-US" altLang="x-none"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r>
              <a:tr h="371475">
                <a:tc vMerge="1">
                  <a:txBody>
                    <a:bodyPr vert="horz" wrap="square"/>
                    <a:lstStyle/>
                    <a:p/>
                  </a:txBody>
                  <a:tcP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6.11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2</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en-US" altLang="x-none"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r>
              <a:tr h="369888">
                <a:tc vMerge="1">
                  <a:txBody>
                    <a:bodyPr vert="horz" wrap="square"/>
                    <a:lstStyle/>
                    <a:p/>
                  </a:txBody>
                  <a:tcP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6.10</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en-US" altLang="x-none"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CEDE7">
                        <a:alpha val="100000"/>
                      </a:srgbClr>
                    </a:solidFill>
                  </a:tcPr>
                </a:tc>
              </a:tr>
              <a:tr h="371475">
                <a:tc vMerge="1">
                  <a:txBody>
                    <a:bodyPr vert="horz" wrap="square"/>
                    <a:lstStyle/>
                    <a:p/>
                  </a:txBody>
                  <a:tcP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B w="12700" cap="flat" cmpd="sng">
                      <a:solidFill>
                        <a:schemeClr val="bg1"/>
                      </a:solidFill>
                      <a:prstDash val="solid"/>
                      <a:headEnd type="none" w="med" len="med"/>
                      <a:tailEnd type="none" w="med" len="med"/>
                    </a:lnB>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6.09</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2</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r>
                        <a:rPr lang="en-US" altLang="zh-CN" sz="1800">
                          <a:solidFill>
                            <a:srgbClr val="5F5F5F"/>
                          </a:solidFill>
                          <a:latin typeface="幼圆" panose="02010509060101010101" pitchFamily="1" charset="-122"/>
                          <a:ea typeface="幼圆" panose="02010509060101010101" pitchFamily="1" charset="-122"/>
                        </a:rPr>
                        <a:t>1</a:t>
                      </a:r>
                      <a:endParaRPr lang="en-US" altLang="zh-CN"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zh-CN" altLang="en-US"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c>
                  <a:txBody>
                    <a:bodyPr vert="horz" wrap="square"/>
                    <a:lstStyle>
                      <a:lvl1pPr marL="357505" lvl="0" indent="-357505" algn="just" defTabSz="914400" eaLnBrk="0" fontAlgn="base" latinLnBrk="0" hangingPunct="0">
                        <a:lnSpc>
                          <a:spcPct val="110000"/>
                        </a:lnSpc>
                        <a:spcBef>
                          <a:spcPts val="600"/>
                        </a:spcBef>
                        <a:spcAft>
                          <a:spcPct val="0"/>
                        </a:spcAft>
                        <a:buClr>
                          <a:schemeClr val="accent1"/>
                        </a:buClr>
                        <a:buSzPct val="70000"/>
                        <a:buFont typeface="Wingdings 2" panose="05020102010507070707" pitchFamily="2" charset="2"/>
                        <a:buChar char=""/>
                        <a:defRPr sz="2400" u="none" kern="1200" baseline="0">
                          <a:solidFill>
                            <a:schemeClr val="accent2"/>
                          </a:solidFill>
                          <a:latin typeface="幼圆" panose="02010509060101010101" pitchFamily="1" charset="-122"/>
                          <a:ea typeface="幼圆" panose="02010509060101010101" pitchFamily="1" charset="-122"/>
                        </a:defRPr>
                      </a:lvl1pPr>
                      <a:lvl2pPr marL="357505" lvl="1" indent="-357505" algn="just" defTabSz="914400" eaLnBrk="0" fontAlgn="base" latinLnBrk="0" hangingPunct="0">
                        <a:lnSpc>
                          <a:spcPct val="120000"/>
                        </a:lnSpc>
                        <a:spcBef>
                          <a:spcPct val="0"/>
                        </a:spcBef>
                        <a:spcAft>
                          <a:spcPts val="600"/>
                        </a:spcAft>
                        <a:buClr>
                          <a:srgbClr val="FFA0B6"/>
                        </a:buClr>
                        <a:buSzTx/>
                        <a:buFont typeface="幼圆" panose="02010509060101010101" pitchFamily="1" charset="-122"/>
                        <a:buChar char=" "/>
                        <a:defRPr sz="1600" b="0" i="0" u="none" kern="1200" baseline="0">
                          <a:solidFill>
                            <a:schemeClr val="tx1"/>
                          </a:solidFill>
                          <a:latin typeface="幼圆" panose="02010509060101010101" pitchFamily="1" charset="-122"/>
                          <a:ea typeface="幼圆" panose="02010509060101010101" pitchFamily="1" charset="-122"/>
                        </a:defRPr>
                      </a:lvl2pPr>
                      <a:lvl3pPr marL="1143000" lvl="2" indent="-228600" algn="l" defTabSz="914400" eaLnBrk="0" fontAlgn="base" latinLnBrk="0" hangingPunct="0">
                        <a:lnSpc>
                          <a:spcPct val="90000"/>
                        </a:lnSpc>
                        <a:spcBef>
                          <a:spcPts val="500"/>
                        </a:spcBef>
                        <a:spcAft>
                          <a:spcPct val="0"/>
                        </a:spcAft>
                        <a:buClrTx/>
                        <a:buSzTx/>
                        <a:buFont typeface="Arial" pitchFamily="34" charset="0"/>
                        <a:buChar char="•"/>
                        <a:defRPr sz="1800" b="0" i="0" u="none" kern="1200" baseline="0">
                          <a:solidFill>
                            <a:schemeClr val="tx1"/>
                          </a:solidFill>
                          <a:latin typeface="Arial" pitchFamily="34" charset="0"/>
                          <a:ea typeface="幼圆" panose="02010509060101010101" pitchFamily="1" charset="-122"/>
                        </a:defRPr>
                      </a:lvl3pPr>
                      <a:lvl4pPr marL="1600200" lvl="3"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4pPr>
                      <a:lvl5pPr marL="2057400" lvl="4" indent="-228600" algn="l" defTabSz="914400" eaLnBrk="0" fontAlgn="base" latinLnBrk="0" hangingPunct="0">
                        <a:lnSpc>
                          <a:spcPct val="90000"/>
                        </a:lnSpc>
                        <a:spcBef>
                          <a:spcPts val="500"/>
                        </a:spcBef>
                        <a:spcAft>
                          <a:spcPct val="0"/>
                        </a:spcAft>
                        <a:buClrTx/>
                        <a:buSzTx/>
                        <a:buFont typeface="Arial" pitchFamily="34" charset="0"/>
                        <a:buChar char="•"/>
                        <a:defRPr sz="1600" b="0" i="0" u="none" kern="1200" baseline="0">
                          <a:solidFill>
                            <a:schemeClr val="tx1"/>
                          </a:solidFill>
                          <a:latin typeface="Arial" pitchFamily="34" charset="0"/>
                          <a:ea typeface="幼圆" panose="02010509060101010101" pitchFamily="1" charset="-122"/>
                        </a:defRPr>
                      </a:lvl5pPr>
                    </a:lstStyle>
                    <a:p>
                      <a:pPr marL="0" lvl="0" indent="0" algn="ctr" eaLnBrk="1" hangingPunct="1">
                        <a:lnSpc>
                          <a:spcPct val="100000"/>
                        </a:lnSpc>
                        <a:spcBef>
                          <a:spcPct val="0"/>
                        </a:spcBef>
                        <a:buClrTx/>
                        <a:buSzTx/>
                        <a:buFont typeface="Arial" pitchFamily="34" charset="0"/>
                        <a:buNone/>
                      </a:pPr>
                      <a:endParaRPr lang="en-US" altLang="x-none" sz="1800">
                        <a:solidFill>
                          <a:srgbClr val="5F5F5F"/>
                        </a:solidFill>
                        <a:latin typeface="幼圆" panose="02010509060101010101" pitchFamily="1" charset="-122"/>
                        <a:ea typeface="幼圆" panose="02010509060101010101" pitchFamily="1" charset="-122"/>
                      </a:endParaRPr>
                    </a:p>
                  </a:txBody>
                  <a:tcPr marL="91436" marR="91436" marT="45717" marB="45717" anchor="ctr">
                    <a:lnL w="12700" cap="flat" cmpd="sng">
                      <a:solidFill>
                        <a:schemeClr val="bg1"/>
                      </a:solidFill>
                      <a:prstDash val="solid"/>
                      <a:headEnd type="none" w="med" len="med"/>
                      <a:tailEnd type="none" w="med" len="med"/>
                    </a:lnL>
                    <a:lnR w="12700" cap="flat" cmpd="sng">
                      <a:solidFill>
                        <a:schemeClr val="bg1"/>
                      </a:solidFill>
                      <a:prstDash val="solid"/>
                      <a:headEnd type="none" w="med" len="med"/>
                      <a:tailEnd type="none" w="med" len="med"/>
                    </a:lnR>
                    <a:lnT w="12700" cap="flat" cmpd="sng">
                      <a:solidFill>
                        <a:schemeClr val="bg1"/>
                      </a:solidFill>
                      <a:prstDash val="solid"/>
                      <a:headEnd type="none" w="med" len="med"/>
                      <a:tailEnd type="none" w="med" len="med"/>
                    </a:lnT>
                    <a:lnB w="12700" cap="flat" cmpd="sng">
                      <a:solidFill>
                        <a:schemeClr val="bg1"/>
                      </a:solidFill>
                      <a:prstDash val="solid"/>
                      <a:headEnd type="none" w="med" len="med"/>
                      <a:tailEnd type="none" w="med" len="med"/>
                    </a:lnB>
                    <a:lnTlToBr>
                      <a:noFill/>
                    </a:lnTlToBr>
                    <a:lnBlToTr>
                      <a:noFill/>
                    </a:lnBlToTr>
                    <a:solidFill>
                      <a:srgbClr val="FAD9CC">
                        <a:alpha val="100000"/>
                      </a:srgbClr>
                    </a:solidFill>
                  </a:tcPr>
                </a:tc>
              </a:tr>
            </a:tbl>
          </a:graphicData>
        </a:graphic>
      </p:graphicFrame>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标题 13313"/>
          <p:cNvSpPr>
            <a:spLocks noGrp="1"/>
          </p:cNvSpPr>
          <p:nvPr>
            <p:ph type="title" idx="4294967295"/>
          </p:nvPr>
        </p:nvSpPr>
        <p:spPr>
          <a:xfrm>
            <a:off x="660400" y="342900"/>
            <a:ext cx="10953750" cy="785813"/>
          </a:xfrm>
        </p:spPr>
        <p:txBody>
          <a:bodyPr vert="horz" wrap="square" anchor="ctr" anchorCtr="0"/>
          <a:lstStyle/>
          <a:p>
            <a:r>
              <a:rPr lang="zh-CN" altLang="en-US"/>
              <a:t>题型分布：</a:t>
            </a:r>
            <a:endParaRPr lang="zh-CN" altLang="en-US"/>
          </a:p>
        </p:txBody>
      </p:sp>
      <p:sp>
        <p:nvSpPr>
          <p:cNvPr id="17411" name="文本占位符 13314"/>
          <p:cNvSpPr>
            <a:spLocks noGrp="1"/>
          </p:cNvSpPr>
          <p:nvPr>
            <p:ph type="body" idx="4294967295"/>
          </p:nvPr>
        </p:nvSpPr>
        <p:spPr>
          <a:xfrm>
            <a:off x="1703388" y="1052513"/>
            <a:ext cx="10953750" cy="5138737"/>
          </a:xfrm>
        </p:spPr>
        <p:txBody>
          <a:bodyPr vert="horz" wrap="square" anchor="t" anchorCtr="0"/>
          <a:lstStyle/>
          <a:p>
            <a:endParaRPr lang="zh-CN" altLang="en-US"/>
          </a:p>
        </p:txBody>
      </p:sp>
      <p:graphicFrame>
        <p:nvGraphicFramePr>
          <p:cNvPr id="17412" name="chart"/>
          <p:cNvGraphicFramePr>
            <a:graphicFrameLocks noGrp="1"/>
          </p:cNvGraphicFramePr>
          <p:nvPr/>
        </p:nvGraphicFramePr>
        <p:xfrm>
          <a:off x="996950" y="1333500"/>
          <a:ext cx="10118725" cy="5099050"/>
        </p:xfrm>
        <a:graphic>
          <a:graphicData uri="http://schemas.openxmlformats.org/presentationml/2006/ole">
            <mc:AlternateContent>
              <mc:Choice xmlns:v="urn:schemas-microsoft-com:vml" Requires="v">
                <p:oleObj spid="_x0000_s1038" r:id="rId2" imgW="10113010" imgH="5096510" progId="Excel.Chart.8">
                  <p:embed/>
                </p:oleObj>
              </mc:Choice>
              <mc:Fallback>
                <p:oleObj r:id="rId2" imgW="10113010" imgH="5096510" progId="Excel.Chart.8">
                  <p:embed/>
                  <p:pic>
                    <p:nvPicPr>
                      <p:cNvPr id="0" name="OLE substitute image"/>
                      <p:cNvPicPr/>
                      <p:nvPr/>
                    </p:nvPicPr>
                    <p:blipFill>
                      <a:blip r:embed="rId3"/>
                      <a:stretch>
                        <a:fillRect/>
                      </a:stretch>
                    </p:blipFill>
                    <p:spPr>
                      <a:xfrm>
                        <a:off x="996950" y="1333500"/>
                        <a:ext cx="10118725" cy="5099050"/>
                      </a:xfrm>
                      <a:prstGeom prst="rect">
                        <a:avLst/>
                      </a:prstGeom>
                      <a:noFill/>
                      <a:ln w="38100">
                        <a:noFill/>
                        <a:miter/>
                      </a:ln>
                    </p:spPr>
                  </p:pic>
                </p:oleObj>
              </mc:Fallback>
            </mc:AlternateContent>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https://d.book118.com/568137074130006033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A000120150306A09KWBG">
  <a:themeElements>
    <a:clrScheme name="">
      <a:dk1>
        <a:srgbClr val="5F5F5F"/>
      </a:dk1>
      <a:lt1>
        <a:srgbClr val="FFFFFF"/>
      </a:lt1>
      <a:dk2>
        <a:srgbClr val="5F5F5F"/>
      </a:dk2>
      <a:lt2>
        <a:srgbClr val="FFFFFF"/>
      </a:lt2>
      <a:accent1>
        <a:srgbClr val="F28711"/>
      </a:accent1>
      <a:accent2>
        <a:srgbClr val="FF6186"/>
      </a:accent2>
      <a:accent3>
        <a:srgbClr val="FFFFFF"/>
      </a:accent3>
      <a:accent4>
        <a:srgbClr val="515151"/>
      </a:accent4>
      <a:accent5>
        <a:srgbClr val="F7C3AA"/>
      </a:accent5>
      <a:accent6>
        <a:srgbClr val="E55678"/>
      </a:accent6>
      <a:hlink>
        <a:srgbClr val="FFC000"/>
      </a:hlink>
      <a:folHlink>
        <a:srgbClr val="AFB2B4"/>
      </a:folHlink>
    </a:clrScheme>
    <a:fontScheme name="">
      <a:majorFont>
        <a:latin typeface="微软雅黑"/>
        <a:ea typeface="微软雅黑"/>
        <a:cs typeface="Arial"/>
      </a:majorFont>
      <a:minorFont>
        <a:latin typeface="幼圆"/>
        <a:ea typeface="幼圆"/>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5F5F5F"/>
        </a:dk1>
        <a:lt1>
          <a:srgbClr val="FFFFFF"/>
        </a:lt1>
        <a:dk2>
          <a:srgbClr val="5F5F5F"/>
        </a:dk2>
        <a:lt2>
          <a:srgbClr val="FFFFFF"/>
        </a:lt2>
        <a:accent1>
          <a:srgbClr val="F28711"/>
        </a:accent1>
        <a:accent2>
          <a:srgbClr val="FF6186"/>
        </a:accent2>
        <a:accent3>
          <a:srgbClr val="FFFFFF"/>
        </a:accent3>
        <a:accent4>
          <a:srgbClr val="515151"/>
        </a:accent4>
        <a:accent5>
          <a:srgbClr val="F7C3AA"/>
        </a:accent5>
        <a:accent6>
          <a:srgbClr val="E55678"/>
        </a:accent6>
        <a:hlink>
          <a:srgbClr val="FFC000"/>
        </a:hlink>
        <a:folHlink>
          <a:srgbClr val="AFB2B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A000120150306A09KWBG">
  <a:themeElements>
    <a:clrScheme name="">
      <a:dk1>
        <a:srgbClr val="5F5F5F"/>
      </a:dk1>
      <a:lt1>
        <a:srgbClr val="FFFFFF"/>
      </a:lt1>
      <a:dk2>
        <a:srgbClr val="5F5F5F"/>
      </a:dk2>
      <a:lt2>
        <a:srgbClr val="FFFFFF"/>
      </a:lt2>
      <a:accent1>
        <a:srgbClr val="F28711"/>
      </a:accent1>
      <a:accent2>
        <a:srgbClr val="FF6186"/>
      </a:accent2>
      <a:accent3>
        <a:srgbClr val="FFFFFF"/>
      </a:accent3>
      <a:accent4>
        <a:srgbClr val="515151"/>
      </a:accent4>
      <a:accent5>
        <a:srgbClr val="F7C3AA"/>
      </a:accent5>
      <a:accent6>
        <a:srgbClr val="E55678"/>
      </a:accent6>
      <a:hlink>
        <a:srgbClr val="FFC000"/>
      </a:hlink>
      <a:folHlink>
        <a:srgbClr val="AFB2B4"/>
      </a:folHlink>
    </a:clrScheme>
    <a:fontScheme name="">
      <a:majorFont>
        <a:latin typeface="微软雅黑"/>
        <a:ea typeface="微软雅黑"/>
        <a:cs typeface="Arial"/>
      </a:majorFont>
      <a:minorFont>
        <a:latin typeface="幼圆"/>
        <a:ea typeface="幼圆"/>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5F5F5F"/>
        </a:dk1>
        <a:lt1>
          <a:srgbClr val="FFFFFF"/>
        </a:lt1>
        <a:dk2>
          <a:srgbClr val="5F5F5F"/>
        </a:dk2>
        <a:lt2>
          <a:srgbClr val="FFFFFF"/>
        </a:lt2>
        <a:accent1>
          <a:srgbClr val="F28711"/>
        </a:accent1>
        <a:accent2>
          <a:srgbClr val="FF6186"/>
        </a:accent2>
        <a:accent3>
          <a:srgbClr val="FFFFFF"/>
        </a:accent3>
        <a:accent4>
          <a:srgbClr val="515151"/>
        </a:accent4>
        <a:accent5>
          <a:srgbClr val="F7C3AA"/>
        </a:accent5>
        <a:accent6>
          <a:srgbClr val="E55678"/>
        </a:accent6>
        <a:hlink>
          <a:srgbClr val="FFC000"/>
        </a:hlink>
        <a:folHlink>
          <a:srgbClr val="AFB2B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3_A000120150306A09KWBG">
  <a:themeElements>
    <a:clrScheme name="">
      <a:dk1>
        <a:srgbClr val="5F5F5F"/>
      </a:dk1>
      <a:lt1>
        <a:srgbClr val="FFFFFF"/>
      </a:lt1>
      <a:dk2>
        <a:srgbClr val="5F5F5F"/>
      </a:dk2>
      <a:lt2>
        <a:srgbClr val="FFFFFF"/>
      </a:lt2>
      <a:accent1>
        <a:srgbClr val="F28711"/>
      </a:accent1>
      <a:accent2>
        <a:srgbClr val="FF6186"/>
      </a:accent2>
      <a:accent3>
        <a:srgbClr val="FFFFFF"/>
      </a:accent3>
      <a:accent4>
        <a:srgbClr val="515151"/>
      </a:accent4>
      <a:accent5>
        <a:srgbClr val="F7C3AA"/>
      </a:accent5>
      <a:accent6>
        <a:srgbClr val="E55678"/>
      </a:accent6>
      <a:hlink>
        <a:srgbClr val="FFC000"/>
      </a:hlink>
      <a:folHlink>
        <a:srgbClr val="AFB2B4"/>
      </a:folHlink>
    </a:clrScheme>
    <a:fontScheme name="">
      <a:majorFont>
        <a:latin typeface="微软雅黑"/>
        <a:ea typeface="微软雅黑"/>
        <a:cs typeface="Arial"/>
      </a:majorFont>
      <a:minorFont>
        <a:latin typeface="幼圆"/>
        <a:ea typeface="幼圆"/>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5F5F5F"/>
        </a:dk1>
        <a:lt1>
          <a:srgbClr val="FFFFFF"/>
        </a:lt1>
        <a:dk2>
          <a:srgbClr val="5F5F5F"/>
        </a:dk2>
        <a:lt2>
          <a:srgbClr val="FFFFFF"/>
        </a:lt2>
        <a:accent1>
          <a:srgbClr val="F28711"/>
        </a:accent1>
        <a:accent2>
          <a:srgbClr val="FF6186"/>
        </a:accent2>
        <a:accent3>
          <a:srgbClr val="FFFFFF"/>
        </a:accent3>
        <a:accent4>
          <a:srgbClr val="515151"/>
        </a:accent4>
        <a:accent5>
          <a:srgbClr val="F7C3AA"/>
        </a:accent5>
        <a:accent6>
          <a:srgbClr val="E55678"/>
        </a:accent6>
        <a:hlink>
          <a:srgbClr val="FFC000"/>
        </a:hlink>
        <a:folHlink>
          <a:srgbClr val="AFB2B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11</vt:i4>
      </vt:variant>
    </vt:vector>
  </HeadingPairs>
  <TitlesOfParts>
    <vt:vector baseType="lpstr" size="19">
      <vt:lpstr>Arial</vt:lpstr>
      <vt:lpstr>Calibri</vt:lpstr>
      <vt:lpstr>微软雅黑</vt:lpstr>
      <vt:lpstr>幼圆</vt:lpstr>
      <vt:lpstr>Wingdings 2</vt:lpstr>
      <vt:lpstr>宋体</vt:lpstr>
      <vt:lpstr>华文新魏</vt:lpstr>
      <vt:lpstr>Office Theme</vt:lpstr>
      <vt:lpstr>2015年安徽省公务员面试天川公开课</vt:lpstr>
      <vt:lpstr>PowerPoint Presentation</vt:lpstr>
      <vt:lpstr>面试时间&amp;地点：</vt:lpstr>
      <vt:lpstr>面试形式：</vt:lpstr>
      <vt:lpstr>面试人员：</vt:lpstr>
      <vt:lpstr>面试流程：</vt:lpstr>
      <vt:lpstr>面试流程：</vt:lpstr>
      <vt:lpstr>题型分布：</vt:lpstr>
      <vt:lpstr>题型简析：</vt:lpstr>
      <vt:lpstr>题型分布：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2024-09-11T23:10:53.312</cp:lastPrinted>
  <dcterms:created xsi:type="dcterms:W3CDTF">2024-09-11T15:10:53Z</dcterms:created>
  <dcterms:modified xsi:type="dcterms:W3CDTF">2024-09-11T15:10:55Z</dcterms:modified>
</cp:coreProperties>
</file>