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D6AFC-1A78-4946-8859-5636A9A98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C8375-09C4-4A3B-A848-A8C467771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BFDB8-1788-4641-AC7F-29A1CDC98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35E9F-4DFC-48F5-B524-A0E4DB4DD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C67F74-8DC2-430C-B9A3-A0A4A3927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85D0AC-28F8-42CB-8908-E31D98877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7F775C-EF28-4569-8B68-2B3708D59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A2D29-AF73-4987-A3A1-58E5E6C74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A695A-1FFA-40CC-8819-027DD980D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22A7C-70F9-4FBB-8A35-4EEE89BC5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2E2F9-CC00-4DFA-8329-98287A939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2024/2/17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41074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学语文教学研究现状分析报告\n## 1.小学语文教学研究的背景及意义\n### 1.1小学语文教学研究的时代背景\n### 1.2小学语文教学研究的重要性\n### 1.3小学语文教学研究的意义\n## 2.小学语文教学研究的发展历程\n### 2.1建国初期的小学语文教学研究\n### 2.2改革开放后的小学语文教学研究\n### 2.321世纪小学语文教学研究的发展\n## 3.小学语文教学研究的现状分析\n### 3.1小学语文教学研究的成果\n### 3.2小学语文教学研究的问题\n### 3.3小学语文教学研究的趋势\n## 4.小学语文教学研究的案例分析\n### 4.1成功的小学语文教学研究案例\n### 4.2存在问题的小学语文教学研究案例\n### 4.3对小学语文教学研究案例的启示\n## 5.小学语文教学研究的建议与展望\n### 5.1提高小学语文教学研究的质量\n### 5.2加强小学语文教学研究的国际交流与合作\n### 5.3展望小学语文教学研究的未来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600"/>
              <a:t>小学语文教学研究现状分析报告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小学语文教学研究的背景及意义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组合 17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8" name="组合 17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社会发展对人才培养的要求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信息化时代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的来临，要求学生具备更强的信息素养和沟通能力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进程的推进，要求学生具备跨文化交际能力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创新型社会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的发展，要求学生具备创新思维和批判性思维能力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3" name="组合 182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教育改革的趋势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核心素养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的培养成为教育改革的核心目标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课程整合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学科交叉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成为教育改革的重要方向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教育信息化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进程加速，推动教育模式的变革</a:t>
                </a:r>
                <a:endParaRPr/>
              </a:p>
            </p:txBody>
          </p:sp>
          <p:pic>
            <p:nvPicPr>
              <p:cNvPr id="18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8" name="组合 187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小学生对语文学习的兴趣和需求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儿童心理学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研究表明，小学生对语文学习有浓厚的兴趣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生活化教育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的倡导，要求语文教学紧密联系学生的现实生活</a:t>
                </a:r>
                <a:endParaRPr/>
              </a:p>
            </p:txBody>
          </p:sp>
          <p:pic>
            <p:nvPicPr>
              <p:cNvPr id="19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小学语文教学研究的时代背景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培养学生的语言能力和思维能力</a:t>
                </a:r>
                <a:endParaRPr/>
              </a:p>
            </p:txBody>
          </p:sp>
          <p:sp>
            <p:nvSpPr>
              <p:cNvPr id="19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语言能力是学生综合素质的重要组成部分，对学生的未来发展具有重要作用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思维能力是学生创新精神和批判性思维的基础，对学生的终身发展具有深远影响</a:t>
                </a:r>
                <a:endParaRPr/>
              </a:p>
            </p:txBody>
          </p:sp>
        </p:grpSp>
        <p:grpSp>
          <p:nvGrpSpPr>
            <p:cNvPr id="20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促进教师的专业发展</a:t>
                </a:r>
                <a:endParaRPr/>
              </a:p>
            </p:txBody>
          </p:sp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教学研究是教师专业发展的动力来源，有助于提高教师的教育教学水平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教学研究有助于教师形成自己的教学特色和风格，提高教师的职业幸福感</a:t>
                </a:r>
                <a:endParaRPr/>
              </a:p>
            </p:txBody>
          </p:sp>
        </p:grpSp>
        <p:grpSp>
          <p:nvGrpSpPr>
            <p:cNvPr id="20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推动语文课程的改革与发展</a:t>
                </a:r>
                <a:endParaRPr/>
              </a:p>
            </p:txBody>
          </p:sp>
          <p:sp>
            <p:nvSpPr>
              <p:cNvPr id="20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教学研究为语文课程改革提供理论支持和实践经验，有助于课程目标的实现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教学研究有助于发现语文教学中存在的问题，为课程改进提供依据</a:t>
                </a:r>
                <a:endParaRPr/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小学语文教学研究的重要性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小学语文教学研究的意义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9" name="组合 20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0" name="组合 209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提高语文教学质量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教学研究有助于教师更好地把握教学目标，提高教学效果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教学研究有助于教师改进教学方法，提高学生的学习兴趣和成绩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5" name="组合 214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促进学生的全面发展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教学研究有助于培养学生的综合素质，提高学生的适应能力和竞争力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教学研究有助于培养学生的创新精神和批判性思维，提高学生的终身学习能力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0" name="组合 219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提升国家的文化软实力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教学研究有助于传承和弘扬中华优秀传统文化，提高国家的文化认同感和凝聚力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教学研究有助于培养具有国际视野和跨文化交际能力的人才，提高国家的国际影响力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小学语文教学研究的发展历程</a:t>
            </a:r>
            <a:endParaRPr/>
          </a:p>
        </p:txBody>
      </p:sp>
      <p:sp>
        <p:nvSpPr>
          <p:cNvPr id="2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教学模式的探索</a:t>
                </a:r>
                <a:endParaRPr/>
              </a:p>
            </p:txBody>
          </p:sp>
          <p:sp>
            <p:nvSpPr>
              <p:cNvPr id="2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借鉴苏联教育经验，实行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分年级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的教学模式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语文基础知识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的教学方法</a:t>
                </a:r>
                <a:endParaRPr/>
              </a:p>
            </p:txBody>
          </p:sp>
        </p:grpSp>
        <p:grpSp>
          <p:nvGrpSpPr>
            <p:cNvPr id="2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课程体系的建立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在基础教育中的重要地位，建立完整的课程体系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教材编写以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政治思想教育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为主线，强调语文的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工具性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思想性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教学研究的起步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小学语文教学研究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组织，开展教学研究和学术交流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涌现出一批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小学语文教学专家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，推动教学研究的深入开展</a:t>
                </a:r>
                <a:endParaRPr/>
              </a:p>
            </p:txBody>
          </p:sp>
        </p:grpSp>
      </p:grpSp>
      <p:pic>
        <p:nvPicPr>
          <p:cNvPr id="2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建国初期的小学语文教学研究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6" name="组合 24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教学模式的改革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摒弃应试教育，实行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素质教育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，强调学生的全面发展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情境教学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愉快教学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等新型教学模式，提高教学效果</a:t>
                </a:r>
                <a:endParaRPr/>
              </a:p>
            </p:txBody>
          </p:sp>
          <p:sp>
            <p:nvSpPr>
              <p:cNvPr id="25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课程体系的调整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适应社会发展的需要，调整语文课程的教学内容和要求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在语文教学中的渗透，培养学生的综合素质</a:t>
                </a:r>
                <a:endParaRPr/>
              </a:p>
            </p:txBody>
          </p:sp>
          <p:sp>
            <p:nvSpPr>
              <p:cNvPr id="25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教学研究的繁荣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教学研究呈现出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的特点，涌现出大量的研究成果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国际交流与合作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，引进国外先进的教育教学理念和方法</a:t>
                </a:r>
                <a:endParaRPr/>
              </a:p>
            </p:txBody>
          </p:sp>
          <p:sp>
            <p:nvSpPr>
              <p:cNvPr id="25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改革开放后的小学语文教学研究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2" name="组合 26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教学模式的创新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教育信息化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的发展趋势，探索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翻转课堂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等新型教学模式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学生主体地位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</p:txBody>
          </p:sp>
          <p:sp>
            <p:nvSpPr>
              <p:cNvPr id="26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课程体系的完善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贯彻落实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，完善语文课程体系，提高教学质量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课程整合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学科交叉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，培养学生的创新思维和批判性思维能力</a:t>
                </a:r>
                <a:endParaRPr/>
              </a:p>
            </p:txBody>
          </p:sp>
          <p:sp>
            <p:nvSpPr>
              <p:cNvPr id="27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教学研究的深化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实证研究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，关注教学实践中的问题和困惑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反思性教学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，提高教师的教育教学水平</a:t>
                </a:r>
                <a:endParaRPr/>
              </a:p>
            </p:txBody>
          </p:sp>
          <p:sp>
            <p:nvSpPr>
              <p:cNvPr id="27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21世纪小学语文教学研究的发展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小学语文教学研究的现状分析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组合 1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教学模式的丰富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情境教学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愉快教学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等多种教学模式，提高了教学效果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翻转课堂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等新型教学模式，适应了教育信息化的发展趋势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课程体系的完善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建立了以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为核心的语文课程体系，明确了教学目标和内容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在语文教学中的渗透，培养了学生的综合素质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教学研究的成果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涌现出大量的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教学研究成果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，为小学语文教学提供了理论支持和实践经验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培养了一批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小学语文教学专家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，引领了教学研究的方向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小学语文教学研究的成果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https://d.book118.com/568141074011006040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小学语文教学研究现状分析报告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2024-09-18T04:19:49.830</cp:lastPrinted>
  <dcterms:created xsi:type="dcterms:W3CDTF">2024-09-17T20:19:49Z</dcterms:created>
  <dcterms:modified xsi:type="dcterms:W3CDTF">2024-09-17T20:19:51Z</dcterms:modified>
</cp:coreProperties>
</file>