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F63550-5FFB-4547-9883-EEBE3DC7B7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44BDEC-D00C-4BBA-8EE8-1B97284E47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0129EF-0614-4220-88CD-FCB4237A92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8D503A-C4D4-428B-A069-F91C7C33A3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8C66385-37A4-4D3F-B15A-CEF8DB2663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3F59743-3583-4FB3-9538-A0A5179DAD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339D1EE-8FD2-4308-BD20-AF9D835BB7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1FCED4-9DE6-49C6-860E-61FF08A483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FC941F-ED5B-4B00-B9B3-0ED35B78CB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C21E5D-9211-4D48-B9A2-6F1B0C7914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A87609-422F-4B3D-AC7E-9299DA9D06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 lang="zh-CN" altLang="en-US"/>
              <a:t>2024/2/16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 lang="zh-CN" altLang="en-US"/>
              <a:t>2024/2/16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 lang="zh-CN" altLang="en-US"/>
              <a:t>2024/2/16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 lang="zh-CN" altLang="en-US"/>
              <a:t>2024/2/16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1">
          <p15:clr>
            <a:srgbClr val="FBAE40"/>
          </p15:clr>
        </p15:guide>
        <p15:guide id="4" pos="3840" userDrawn="1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 lang="zh-CN" altLang="en-US"/>
              <a:t>2024/2/16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 lang="zh-CN" altLang="en-US"/>
              <a:t>2024/2/16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40" userDrawn="1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8141101011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小学课题研究方案设计\n## 1.课题研究的基本概念与重要性\n### 1.1什么是课题研究及其意义\n### 1.2课题研究在小学教育中的作用\n### 1.3课题研究方案设计的必要性\n## 2.课题研究方案设计的基本步骤与方法\n### 2.1明确课题研究目标与内容\n### 2.2选择合适的研究方法与策略\n### 2.3制定详细的研究计划与进度安排\n## 3.课题研究方案的实施与监控\n### 3.1组织实施研究计划\n### 3.2收集与整理研究数据\n### 3.3监控研究进度与质量\n## 4.课题研究方案的总结与评估\n### 4.1撰写课题研究总结报告\n### 4.2评估研究结果与影响\n### 4.3交流与推广研究成果\n## 5.小学课题研究方案设计的案例分析\n### 5.1优秀课题研究方案实例分析\n### 5.2课题研究方案设计中的常见问题及解决方案\n### 5.3提高课题研究方案设计质量的建议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6600"/>
              <a:t>小学课题研究方案设计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2259273" cy="313932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/>
              <a:t>  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0237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1435771" y="6170237"/>
            <a:ext cx="184730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0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课题研究的基本概念与重要性</a:t>
            </a:r>
            <a:endParaRPr/>
          </a:p>
        </p:txBody>
      </p:sp>
      <p:sp>
        <p:nvSpPr>
          <p:cNvPr id="131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32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什么是课题研究及其意义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71" name="组合 17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72" name="组合 171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7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课题研究是一种科学研究方法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针对某一问题进行深入探讨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通过收集、整理、分析数据来解决问题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目的是提高教育质量和促进教育发展</a:t>
                </a:r>
                <a:endParaRPr/>
              </a:p>
            </p:txBody>
          </p:sp>
          <p:pic>
            <p:nvPicPr>
              <p:cNvPr id="17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7" name="组合 176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7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课题研究的意义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提高教师的教育教学水平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促进学生的全面发展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推动学校教育改革和创新</a:t>
                </a:r>
                <a:endParaRPr/>
              </a:p>
            </p:txBody>
          </p:sp>
          <p:pic>
            <p:nvPicPr>
              <p:cNvPr id="18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3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84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85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提高教学质量</a:t>
                </a:r>
                <a:endParaRPr/>
              </a:p>
            </p:txBody>
          </p:sp>
          <p:sp>
            <p:nvSpPr>
              <p:cNvPr id="186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通过课题研究解决教学中的实际问题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提高教师的教育教学能力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促进学生的学习成绩提高</a:t>
                </a:r>
                <a:endParaRPr/>
              </a:p>
            </p:txBody>
          </p:sp>
        </p:grpSp>
        <p:grpSp>
          <p:nvGrpSpPr>
            <p:cNvPr id="187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88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培养学生的创新能力</a:t>
                </a:r>
                <a:endParaRPr/>
              </a:p>
            </p:txBody>
          </p:sp>
          <p:sp>
            <p:nvSpPr>
              <p:cNvPr id="189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课题研究培养学生的独立思考能力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提高学生的解决问题的能力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培养学生的创新精神和实践能力</a:t>
                </a:r>
                <a:endParaRPr/>
              </a:p>
            </p:txBody>
          </p:sp>
        </p:grpSp>
        <p:grpSp>
          <p:nvGrpSpPr>
            <p:cNvPr id="190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9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推动学校教育改革</a:t>
                </a:r>
                <a:endParaRPr/>
              </a:p>
            </p:txBody>
          </p:sp>
          <p:sp>
            <p:nvSpPr>
              <p:cNvPr id="19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课题研究为教育改革提供理论支持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推动学校的教育创新和实践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提高学校的整体教育水平</a:t>
                </a:r>
                <a:endParaRPr/>
              </a:p>
            </p:txBody>
          </p:sp>
        </p:grpSp>
      </p:grpSp>
      <p:pic>
        <p:nvPicPr>
          <p:cNvPr id="193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19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课题研究在小学教育中的作用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195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96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97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00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01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02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提高研究效率</a:t>
                </a:r>
                <a:endParaRPr/>
              </a:p>
            </p:txBody>
          </p:sp>
          <p:sp>
            <p:nvSpPr>
              <p:cNvPr id="203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合理的课题研究方案设计有助于明确研究目标和方法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有助于合理安排研究时间和资源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有助于提高研究成果的质量和水平</a:t>
                </a:r>
                <a:endParaRPr/>
              </a:p>
            </p:txBody>
          </p:sp>
        </p:grpSp>
        <p:grpSp>
          <p:nvGrpSpPr>
            <p:cNvPr id="204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0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保障研究质量</a:t>
                </a:r>
                <a:endParaRPr/>
              </a:p>
            </p:txBody>
          </p:sp>
          <p:sp>
            <p:nvSpPr>
              <p:cNvPr id="20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课题研究方案设计有助于确保研究的科学性和严谨性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有助于避免研究过程中的偏差和错误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有助于提高研究的可信度和有效性</a:t>
                </a:r>
                <a:endParaRPr/>
              </a:p>
            </p:txBody>
          </p:sp>
        </p:grpSp>
        <p:grpSp>
          <p:nvGrpSpPr>
            <p:cNvPr id="207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08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促进研究成果的推广和应用</a:t>
                </a:r>
                <a:endParaRPr/>
              </a:p>
            </p:txBody>
          </p:sp>
          <p:sp>
            <p:nvSpPr>
              <p:cNvPr id="209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合理的课题研究方案设计有助于研究成果的整理和总结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有助于研究成果的交流和推广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有助于促进教育改革的实施和发展</a:t>
                </a:r>
                <a:endParaRPr/>
              </a:p>
            </p:txBody>
          </p:sp>
        </p:grpSp>
      </p:grpSp>
      <p:sp>
        <p:nvSpPr>
          <p:cNvPr id="2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课题研究方案设计的必要性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2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课题研究方案设计的基本步骤与方法</a:t>
            </a:r>
            <a:endParaRPr/>
          </a:p>
        </p:txBody>
      </p:sp>
      <p:sp>
        <p:nvSpPr>
          <p:cNvPr id="213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214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确定课题研究目标</a:t>
                </a:r>
                <a:endParaRPr/>
              </a:p>
            </p:txBody>
          </p:sp>
          <p:sp>
            <p:nvSpPr>
              <p:cNvPr id="22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分析教育实践中存在的问题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明确研究问题的性质和范围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确定研究的目标和期望成果</a:t>
                </a:r>
                <a:endParaRPr/>
              </a:p>
            </p:txBody>
          </p:sp>
          <p:sp>
            <p:nvSpPr>
              <p:cNvPr id="22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确定课题研究内容</a:t>
                </a:r>
                <a:endParaRPr/>
              </a:p>
            </p:txBody>
          </p:sp>
          <p:sp>
            <p:nvSpPr>
              <p:cNvPr id="22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分析研究问题的原因和影响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确定研究的主要内容和方法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制定研究计划和进度安排</a:t>
                </a:r>
                <a:endParaRPr/>
              </a:p>
            </p:txBody>
          </p:sp>
          <p:sp>
            <p:nvSpPr>
              <p:cNvPr id="22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明确课题研究目标与内容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选择研究方法</a:t>
                </a:r>
                <a:endParaRPr/>
              </a:p>
            </p:txBody>
          </p:sp>
          <p:sp>
            <p:nvSpPr>
              <p:cNvPr id="23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根据研究问题的性质和目的选择合适的研究方法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如问卷调查、访谈、观察、实验等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确保研究方法的可行性和有效性</a:t>
                </a:r>
                <a:endParaRPr/>
              </a:p>
            </p:txBody>
          </p:sp>
          <p:sp>
            <p:nvSpPr>
              <p:cNvPr id="23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制定研究策略</a:t>
                </a:r>
                <a:endParaRPr/>
              </a:p>
            </p:txBody>
          </p:sp>
          <p:sp>
            <p:nvSpPr>
              <p:cNvPr id="24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根据研究问题的特点和难点制定研究策略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如样本选择、数据收集和分析方法等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确保研究策略的科学性和严谨性</a:t>
                </a:r>
                <a:endParaRPr/>
              </a:p>
            </p:txBody>
          </p:sp>
          <p:sp>
            <p:nvSpPr>
              <p:cNvPr id="24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选择合适的研究方法与策略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制定详细的研究计划与进度安排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3" name="组合 25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4" name="组合 253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制定研究计划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确定研究的阶段和任务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分配研究时间和资源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制定研究活动的具体安排</a:t>
                </a:r>
                <a:endParaRPr/>
              </a:p>
            </p:txBody>
          </p:sp>
          <p:pic>
            <p:nvPicPr>
              <p:cNvPr id="25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9" name="组合 258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制定进度安排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设定研究活动的起止时间和阶段性节点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分配研究任务和时间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确保研究进度符合研究计划的要求</a:t>
                </a:r>
                <a:endParaRPr/>
              </a:p>
            </p:txBody>
          </p:sp>
          <p:pic>
            <p:nvPicPr>
              <p:cNvPr id="26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课题研究方案的实施与监控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组织实施研究计划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3" name="组合 1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4" name="组合 13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落实研究资源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确保研究经费、设备和人员的落实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合理安排研究场地和时间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提供必要的研究资料和技术支持</a:t>
                </a:r>
                <a:endParaRPr/>
              </a:p>
            </p:txBody>
          </p:sp>
          <p:pic>
            <p:nvPicPr>
              <p:cNvPr id="1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" name="组合 18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开展研究活动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按照研究计划开展研究活动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确保研究活动的顺利进行和有效性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及时记录和整理研究数据和资料</a:t>
                </a:r>
                <a:endParaRPr/>
              </a:p>
            </p:txBody>
          </p:sp>
          <p:pic>
            <p:nvPicPr>
              <p:cNvPr id="2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https://d.book118.com/568141101011006040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小学课题研究方案设计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2024-09-18T04:19:54.123</cp:lastPrinted>
  <dcterms:created xsi:type="dcterms:W3CDTF">2024-09-17T20:19:54Z</dcterms:created>
  <dcterms:modified xsi:type="dcterms:W3CDTF">2024-09-17T20:19:56Z</dcterms:modified>
</cp:coreProperties>
</file>