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CC024F-8CFE-40DF-95F3-3C0FDA502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99D3CD-A96F-4B2F-BD64-6734ED821B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CB0BD2-874C-45C8-B1FA-1182E3CE0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6078AA-E73E-45AF-B10D-54B73B62A1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17E3C6-6E07-4106-8F37-32F8C8FC21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A0A85E-558E-4AE9-A4E0-29D136DDA1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6F2A58-275B-4DA1-A5CA-D1DAFCBD4E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CE03C5-64B5-45A4-A744-DD1DB7FDE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CCB011-BD17-44EB-BD73-D1D0BB9D9E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70ACA5-31A2-4E65-83AE-A211E78562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D3ED3-CB7E-49F0-B49E-DDA4ED7F0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4200404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心肺复苏说课稿文库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心肺复苏的实践操作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心肺复苏的推广与普及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心肺复苏的相关问题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心肺复苏的重要性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心肺复苏是指在心脏骤停的情况下，采取一系列急救措施，以恢复患者的自主心跳和呼吸。</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心肺复苏包括胸外按压、人工呼吸等关键步骤，目的是在心脏骤停后的黄金时间内挽救生命。</a:t>
            </a:r>
          </a:p>
        </p:txBody>
      </p:sp>
      <p:pic>
        <p:nvPicPr>
          <p:cNvPr id="6" name="Picture 6"/>
          <p:cNvPicPr>
            <a:picLocks noChangeAspect="1"/>
          </p:cNvPicPr>
          <p:nvPr/>
        </p:nvPicPr>
        <p:blipFill>
          <a:blip r:embed="rId2"/>
          <a:srcRect t="3823" b="382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9273" b="927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心肺复苏是紧急医疗救援体系中的重要组成部分，对于挽救患者生命具有重要意义。</a:t>
            </a:r>
          </a:p>
        </p:txBody>
      </p:sp>
      <p:pic>
        <p:nvPicPr>
          <p:cNvPr id="10" name="Picture 10"/>
          <p:cNvPicPr>
            <a:picLocks noChangeAspect="1"/>
          </p:cNvPicPr>
          <p:nvPr/>
        </p:nvPicPr>
        <p:blipFill>
          <a:blip r:embed="rId4"/>
          <a:srcRect t="15378" b="1537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近年来，心肺复苏技术已经广泛应用于全球范围内的公共场所和医疗机构，成为紧急救援体系中的必备技能。</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心肺复苏的普及和推广对于提高公众急救意识和技能具有重要意义，有助于降低心脏骤停患者的死亡率。</a:t>
            </a:r>
          </a:p>
        </p:txBody>
      </p:sp>
      <p:pic>
        <p:nvPicPr>
          <p:cNvPr id="7" name="Picture 7"/>
          <p:cNvPicPr>
            <a:picLocks noChangeAspect="1"/>
          </p:cNvPicPr>
          <p:nvPr/>
        </p:nvPicPr>
        <p:blipFill>
          <a:blip r:embed="rId2"/>
          <a:srcRect l="9676" r="967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676" r="967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心肺复苏起源于20世纪中叶，随着医学技术的进步，心肺复苏的方法和设备不断得到改进和完善。</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心肺复苏的起源和发展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在现代社会，心肺复苏已经成为紧急救援体系中的必备技能，广泛应用于公共场所、医疗机构和家庭等场合。</a:t>
            </a:r>
          </a:p>
        </p:txBody>
      </p:sp>
      <p:pic>
        <p:nvPicPr>
          <p:cNvPr id="4" name="Picture 4"/>
          <p:cNvPicPr>
            <a:picLocks noChangeAspect="1"/>
          </p:cNvPicPr>
          <p:nvPr/>
        </p:nvPicPr>
        <p:blipFill>
          <a:blip r:embed="rId2"/>
          <a:srcRect l="16750" r="16750"/>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2500" r="1250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31125" r="31125"/>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667" r="1666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在医疗机构，医护人员必须掌握心肺复苏技能，以便在紧急情况下对患者进行及时有效的救治。</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在公共场所，心肺复苏的培训和设备配置对于及时救治心脏骤停患者具有重要意义。</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此外，家庭成员也应该了解和学习心肺复苏技能，以便在意外发生时能够及时进行急救。</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心肺复苏在现代社会的应用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心肺复苏的基本知识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确保现场安全，尽量减少对救助者和患者的进一步伤害。</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心肺复苏的步骤</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评估现场</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在实施心肺复苏前，务必呼叫救援队伍或拨打急救电话。</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呼救</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在患者胸部中央，以每分钟100-120次的频率进行胸外按压。</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胸外按压</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通过抬头提颏法或推举下颌法来开放患者的气道。</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开放气道</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捏住患者鼻孔，对患者口部吹气两次。</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人工呼吸</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持续进行胸外按压和人工呼吸，直至专业救援人员到达。</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持续循环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8618" r="861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人工呼吸时，要适度吹气，避免过度通气导致患者胃部胀气。</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避免过度通气</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胸外按压时要确保按压深度适宜，避免过深或过浅。</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避免按压过深或过浅</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心肺复苏过程中应持续进行，避免长时间中断。</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避免中断</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在等待专业救援人员到场的过程中，应同时进行其他急救措施。</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避免仅依赖心肺复苏</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心肺复苏越早实施，患者的存活率越高。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542" r="7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正确性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000" r="1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患者状况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正确的心肺复苏步骤和技巧对提高患者存活率至关重要。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患者的身体状况、年龄、病因等因素也会影响心肺复苏的效果。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心肺复苏的有效性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心肺复苏的实践操作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https://d.book118.com/568142004043006031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2024-09-08T04:38:46.423</cp:lastPrinted>
  <dcterms:created xsi:type="dcterms:W3CDTF">2024-09-07T20:38:46Z</dcterms:created>
  <dcterms:modified xsi:type="dcterms:W3CDTF">2024-09-07T20:38:48Z</dcterms:modified>
</cp:coreProperties>
</file>