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D9E03-CBC4-4DF8-996B-E12B8D1F8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A564E-4C68-4F16-A0A6-58C391EC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B652-AC91-4D06-9653-281003B94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E86EC-A103-4EB7-BD56-1AFC04BA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7DCE2-A3DF-4446-A38B-1D2F847EB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EEC4B-C6AF-487D-A565-4A949F44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AC332-ADA3-4770-97DB-5478A92E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AAE63-4C3C-4C6B-86AA-52F0D465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74DBF-979E-4879-8075-A849B49F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BDE4F-5385-4DBE-9935-A23A4C85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67FD-54E6-4ABF-AD15-063B94E6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42020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公司法培训\n## 1.新公司法概述及其重要性\n### 1.1新公司法的产生背景及意义\n### 1.2新公司法的主要变化及特点\n### 1.3新公司法对企业的影响及应对策略\n## 2.新公司法中的公司设立与变更\n### 2.1公司设立的条件与程序\n### 2.2公司变更的类型与程序\n### 2.3公司设立与变更的法律风险防范\n## 3.新公司法中的公司治理结构\n### 3.1公司治理结构的基本原则与要求\n### 3.2董事会、监事会与经理层的职责与权限\n### 3.3公司治理结构的法律风险防范\n## 4.新公司法中的公司财务与会计\n### 4.1公司财务与会计的基本要求与规定\n### 4.2公司财务与会计的法律风险防范\n### 4.3公司财务与会计的监管与审计\n## 5.新公司法中的公司合并、分立与解散\n### 5.1公司合并、分立与解散的条件与程序\n### 5.2公司合并、分立与解散的法律风险防范\n### 5.3公司合并、分立与解散后的债权债务处理\n## 6.新公司法中的法律责任与争议解决\n### 6.1新公司法中的法律责任类型与承担\n### 6.2新公司法中的争议解决途径与程序\n### 6.3新公司法中的法律责任与争议解决的法律风险防范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新公司法培训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新公司法概述及其重要性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新公司法的产生背景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的逐步完善，原有的公司法已经不能满足现代企业发展的需求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为了更好地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创新和发展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，有必要对原有公司法进行修改和完善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新公司法的重要意义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的市场环境，提高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经济活力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新公司法的产生背景及意义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新公司法的主要变化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简化公司设立程序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创业门槛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完善公司治理结构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加强公司财务与会计监管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投资者权益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新公司法的主要特点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投资者权益保护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的力度，提高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企业违法成本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公司社会责任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企业可持续发展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新公司法的主要变化及特点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新公司法对企业的影响及应对策略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新公司法对企业的影响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公司设立与变更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更加便捷，有利于企业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公司治理结构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更加完善，提高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公司财务与会计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监管加强，保护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投资者权益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企业应对新公司法的策略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加强法律法规学习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完善内部管理制度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加强投资者关系管理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投资者信心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新公司法中的公司设立与变更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公司设立的条件与程序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公司设立的条件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股东符合法定人数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，不少于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有符合公司章程的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注册资本**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有公司名称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住所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公司设立的程序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申请设立登记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办理营业执照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，取得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刻制公司印章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，办理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其他相关手续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公司变更的类型与程序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公司变更的类型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公司名称变更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公司住所变更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公司注册资本变更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公司经营范围变更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公司变更的程序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召开股东会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变更决议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修改公司章程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，办理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办理营业执照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，取得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新的企业法人资格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0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0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了解法律法规，避免违法设立和变更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0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0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聘请专业律师，提供法律咨询服务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1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1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加强内部管理，确保公司设立与变更符合法律规定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公司设立与变更的法律风险防范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新公司法中的公司治理结构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公司治理结构的基本原则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股东会中心主义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董事会中心主义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公司合规经营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公司治理结构的基本要求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设立股东会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，行使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重大决策权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设立董事会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公司日常经营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设立监事会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，进行监督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和制约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公司治理结构的基本原则与要求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制定公司战略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审议重大决策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选拔经理层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监督经理层工作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审议公司财务报告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确保公司合规经营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董事会的职责与权限</a:t>
                </a:r>
                <a:endParaRPr/>
              </a:p>
            </p:txBody>
          </p:sp>
        </p:grpSp>
        <p:grpSp>
          <p:nvGrpSpPr>
            <p:cNvPr id="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监督董事会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经理层工作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检查公司财务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确保公司合规经营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对董事、经理提起诉讼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保护公司利益</a:t>
                </a:r>
                <a:endParaRPr/>
              </a:p>
            </p:txBody>
          </p:sp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监事会的职责与权限</a:t>
                </a:r>
                <a:endParaRPr/>
              </a:p>
            </p:txBody>
          </p:sp>
        </p:grpSp>
        <p:grpSp>
          <p:nvGrpSpPr>
            <p:cNvPr id="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负责公司日常经营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执行董事会决议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管理公司财务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确保公司合规经营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向董事会报告工作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接受董事会监督</a:t>
                </a:r>
                <a:endParaRPr/>
              </a:p>
            </p:txBody>
          </p: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经理层的职责与权限</a:t>
                </a:r>
                <a:endParaRPr/>
              </a:p>
            </p:txBody>
          </p:sp>
        </p:grpSp>
      </p:grpSp>
      <p:pic>
        <p:nvPicPr>
          <p:cNvPr id="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董事会、监事会与经理层的职责与权限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了解法律法规，确保公司治理结构符合法律规定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聘请专业律师，提供法律咨询服务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加强内部管理，提高公司治理水平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公司治理结构的法律风险防范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https://d.book118.com/568142020025006042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新公司法培训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2024-09-21T05:10:13.749</cp:lastPrinted>
  <dcterms:created xsi:type="dcterms:W3CDTF">2024-09-20T21:10:13Z</dcterms:created>
  <dcterms:modified xsi:type="dcterms:W3CDTF">2024-09-20T21:10:15Z</dcterms:modified>
</cp:coreProperties>
</file>