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ECE4AD-42A5-4022-ABA2-EEF961A590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D3A5B8-1317-4CB1-84B6-0ACEA5DAF5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989816-157D-429A-BE57-A045BFBD94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D1AC08-7F8C-4804-B9D9-2C271AE9B9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7CFB8D-09F4-4AB0-8993-B65EB897C7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FEED4F-6806-4E69-AD23-B3835F01B9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EB52AF-A0F7-44EF-A5D6-2A65E8A3D9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3E9AEC-B826-4D00-943F-43D0F1D5E8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02DB68-F329-4BD7-B956-0F0F3CBDDE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A57B12-8DCE-46D6-9858-9C35F3C3E6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C54596-77DE-47C9-B28B-F30983472D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14211301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人工智能在零售行业的个性化推荐</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个性化推荐在零售行业的意义
 个性化推荐系统的基本流程
 个性化推荐系统的数据来源
 个性化推荐系统的算法模型
 个性化推荐系统的评价指标
 个性化推荐系统在零售行业应用的案例
 个性化推荐系统在零售行业的发展趋势
 个性化推荐系统对零售行业的影响</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个性化推荐在零售行业的意义</a:t>
            </a:r>
          </a:p>
        </p:txBody>
      </p:sp>
      <p:sp>
        <p:nvSpPr>
          <p:cNvPr id="3" name="Subtitle 2"/>
          <p:cNvSpPr>
            <a:spLocks noGrp="1"/>
          </p:cNvSpPr>
          <p:nvPr>
            <p:ph type="subTitle" idx="1"/>
          </p:nvPr>
        </p:nvSpPr>
        <p:spPr/>
        <p:txBody>
          <a:bodyPr/>
          <a:lstStyle/>
          <a:p>
            <a:r>
              <a:t>人工智能在零售行业的个性化推荐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个性化推荐在零售行业的意义</a:t>
            </a:r>
          </a:p>
        </p:txBody>
      </p:sp>
      <p:sp>
        <p:nvSpPr>
          <p:cNvPr id="3" name="Text Placeholder 2"/>
          <p:cNvSpPr>
            <a:spLocks noGrp="1"/>
          </p:cNvSpPr>
          <p:nvPr>
            <p:ph type="body" idx="1"/>
          </p:nvPr>
        </p:nvSpPr>
        <p:spPr/>
        <p:txBody>
          <a:bodyPr/>
          <a:lstStyle/>
          <a:p>
            <a:r>
              <a:t>个性化推荐的核心价值</a:t>
            </a:r>
          </a:p>
        </p:txBody>
      </p:sp>
      <p:sp>
        <p:nvSpPr>
          <p:cNvPr id="4" name="Content Placeholder 3"/>
          <p:cNvSpPr>
            <a:spLocks noGrp="1"/>
          </p:cNvSpPr>
          <p:nvPr>
            <p:ph sz="half" idx="2"/>
          </p:nvPr>
        </p:nvSpPr>
        <p:spPr/>
        <p:txBody>
          <a:bodyPr/>
          <a:lstStyle/>
          <a:p>
            <a:r>
              <a:t>1. 提升客户满意度和忠诚度：根据消费者购物记录、兴趣爱好等因素进行推荐，可以为消费者提供高度个性化和定制化的购物体验，满足其特定需求和偏好，从而提高客户满意度和忠诚度。</a:t>
            </a:r>
          </a:p>
          <a:p>
            <a:r>
              <a:t>2. 增加销售额和转化率：通过个性化推荐，零售商可以向消费者展示相关度更高、更感兴趣的产品，提高产品的可见度和点击率，从而促进销售额的增长和转化率的提升。</a:t>
            </a:r>
          </a:p>
          <a:p>
            <a:r>
              <a:t>3. 优化库存管理和资源配置：个性化推荐系统可以分析消费者偏好趋势和需求动态，帮助零售商优化库存管理，降低因库存过剩或短缺而造成的损失，同时提高资源配置效率。</a:t>
            </a:r>
          </a:p>
        </p:txBody>
      </p:sp>
      <p:sp>
        <p:nvSpPr>
          <p:cNvPr id="5" name="Text Placeholder 4"/>
          <p:cNvSpPr>
            <a:spLocks noGrp="1"/>
          </p:cNvSpPr>
          <p:nvPr>
            <p:ph type="body" idx="3"/>
          </p:nvPr>
        </p:nvSpPr>
        <p:spPr/>
        <p:txBody>
          <a:bodyPr/>
          <a:lstStyle/>
          <a:p>
            <a:r>
              <a:t>个性化推荐的实现技术</a:t>
            </a:r>
          </a:p>
        </p:txBody>
      </p:sp>
      <p:sp>
        <p:nvSpPr>
          <p:cNvPr id="6" name="Content Placeholder 5"/>
          <p:cNvSpPr>
            <a:spLocks noGrp="1"/>
          </p:cNvSpPr>
          <p:nvPr>
            <p:ph sz="half" idx="4"/>
          </p:nvPr>
        </p:nvSpPr>
        <p:spPr/>
        <p:txBody>
          <a:bodyPr/>
          <a:lstStyle/>
          <a:p>
            <a:r>
              <a:t>1. 数据分析和挖掘：收集和分析消费者购物行为、浏览历史、社交媒体互动、地理位置等数据，从中挖掘有价值的信息，如消费者偏好、购买动机、消费习惯等。</a:t>
            </a:r>
          </a:p>
          <a:p>
            <a:r>
              <a:t>2. 推荐算法：使用机器学习、深度学习等算法，基于消费者历史行为和实时数据，生成个性化推荐结果，推荐算法可以分为协同过滤、内容推荐、混合推荐等类型。</a:t>
            </a:r>
          </a:p>
          <a:p>
            <a:r>
              <a:t>3. 推荐引擎：将推荐算法集成到零售商的电子商务系统或移动应用程序中，实时地向消费者展示个性化推荐产品或内容，推荐引擎通常采用分布式架构，以满足高并发和快速响应的需求。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个性化推荐在零售行业的意义</a:t>
            </a:r>
          </a:p>
        </p:txBody>
      </p:sp>
      <p:sp>
        <p:nvSpPr>
          <p:cNvPr id="3" name="Text Placeholder 2"/>
          <p:cNvSpPr>
            <a:spLocks noGrp="1"/>
          </p:cNvSpPr>
          <p:nvPr>
            <p:ph type="body" idx="1"/>
          </p:nvPr>
        </p:nvSpPr>
        <p:spPr/>
        <p:txBody>
          <a:bodyPr/>
          <a:lstStyle/>
          <a:p>
            <a:r>
              <a:t>个性化推荐的挑战和瓶颈</a:t>
            </a:r>
          </a:p>
        </p:txBody>
      </p:sp>
      <p:sp>
        <p:nvSpPr>
          <p:cNvPr id="4" name="Content Placeholder 3"/>
          <p:cNvSpPr>
            <a:spLocks noGrp="1"/>
          </p:cNvSpPr>
          <p:nvPr>
            <p:ph sz="half" idx="2"/>
          </p:nvPr>
        </p:nvSpPr>
        <p:spPr/>
        <p:txBody>
          <a:bodyPr/>
          <a:lstStyle/>
          <a:p>
            <a:r>
              <a:t>1. 数据隐私和安全：个性化推荐需要收集和处理大量消费者数据，如何确保数据的安全和隐私，避免泄露或滥用，是零售商面临的主要挑战之一。</a:t>
            </a:r>
          </a:p>
          <a:p>
            <a:r>
              <a:t>2. 数据质量和准确性：个性化推荐的有效性依赖于数据质量和准确性，如果数据存在缺失、错误或不完整，会影响推荐结果的质量和准确性。</a:t>
            </a:r>
          </a:p>
          <a:p>
            <a:r>
              <a:t>3. 推荐算法的优化和改进：推荐算法需要不断优化和改进，以提高推荐结果的相关性和多样性，避免出现过度推荐或推荐结果单一化的问题。</a:t>
            </a:r>
          </a:p>
        </p:txBody>
      </p:sp>
      <p:sp>
        <p:nvSpPr>
          <p:cNvPr id="5" name="Text Placeholder 4"/>
          <p:cNvSpPr>
            <a:spLocks noGrp="1"/>
          </p:cNvSpPr>
          <p:nvPr>
            <p:ph type="body" idx="3"/>
          </p:nvPr>
        </p:nvSpPr>
        <p:spPr/>
        <p:txBody>
          <a:bodyPr/>
          <a:lstStyle/>
          <a:p>
            <a:r>
              <a:t>个性化推荐的未来发展趋势</a:t>
            </a:r>
          </a:p>
        </p:txBody>
      </p:sp>
      <p:sp>
        <p:nvSpPr>
          <p:cNvPr id="6" name="Content Placeholder 5"/>
          <p:cNvSpPr>
            <a:spLocks noGrp="1"/>
          </p:cNvSpPr>
          <p:nvPr>
            <p:ph sz="half" idx="4"/>
          </p:nvPr>
        </p:nvSpPr>
        <p:spPr/>
        <p:txBody>
          <a:bodyPr/>
          <a:lstStyle/>
          <a:p>
            <a:r>
              <a:t>1. 多模态推荐：随着多媒体技术的发展，个性化推荐将从传统的文本和图像推荐扩展到多模态推荐，如视频、音频、增强现实等，以提供更丰富和身临其境的购物体验。</a:t>
            </a:r>
          </a:p>
          <a:p>
            <a:r>
              <a:t>2. 动态推荐和实时推荐：个性化推荐将从静态推荐发展到动态推荐和实时推荐，通过实时分析消费者行为和环境信息，及时调整推荐结果，实现更准确和即时的推荐。</a:t>
            </a:r>
          </a:p>
          <a:p>
            <a:r>
              <a:t>3. 人工智能和机器学习的深度融合：人工智能和机器学习技术将在个性化推荐中发挥更重要的作用，通过深度融合，可以开发出更强大的推荐算法，实现更智能和个性化的推荐服务。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个性化推荐在零售行业的意义</a:t>
            </a:r>
          </a:p>
        </p:txBody>
      </p:sp>
      <p:sp>
        <p:nvSpPr>
          <p:cNvPr id="3" name="Text Placeholder 2"/>
          <p:cNvSpPr>
            <a:spLocks noGrp="1"/>
          </p:cNvSpPr>
          <p:nvPr>
            <p:ph type="body" idx="1"/>
          </p:nvPr>
        </p:nvSpPr>
        <p:spPr/>
        <p:txBody>
          <a:bodyPr/>
          <a:lstStyle/>
          <a:p>
            <a:r>
              <a:t>个性化推荐在零售行业成功案例</a:t>
            </a:r>
          </a:p>
        </p:txBody>
      </p:sp>
      <p:sp>
        <p:nvSpPr>
          <p:cNvPr id="4" name="Content Placeholder 3"/>
          <p:cNvSpPr>
            <a:spLocks noGrp="1"/>
          </p:cNvSpPr>
          <p:nvPr>
            <p:ph sz="half" idx="2"/>
          </p:nvPr>
        </p:nvSpPr>
        <p:spPr/>
        <p:txBody>
          <a:bodyPr/>
          <a:lstStyle/>
          <a:p>
            <a:r>
              <a:t>1. 亚马逊：亚马逊是个性化推荐领域的先驱，其推荐引擎可以根据消费者的浏览记录、购买历史、评价等数据，为消费者推荐相关产品，提高了消费者的购物体验和销售额。</a:t>
            </a:r>
          </a:p>
          <a:p>
            <a:r>
              <a:t>2. 阿里巴巴：阿里巴巴的个性化推荐系统通过分析消费者在淘宝和天猫上的购物行为、浏览历史、搜索记录等数据，为消费者推荐个性化的商品和服务，提升了消费者的购物效率和满意度。</a:t>
            </a:r>
          </a:p>
          <a:p>
            <a:r>
              <a:t>3. 京东：京东的个性化推荐系统结合了消费者购物记录、浏览历史、地理位置等数据，为消费者推荐相关产品和服务，同时提供了基于算法和人工编辑相结合的推荐策略，提高了推荐结果的准确性和相关性。</a:t>
            </a:r>
          </a:p>
        </p:txBody>
      </p:sp>
      <p:sp>
        <p:nvSpPr>
          <p:cNvPr id="5" name="Text Placeholder 4"/>
          <p:cNvSpPr>
            <a:spLocks noGrp="1"/>
          </p:cNvSpPr>
          <p:nvPr>
            <p:ph type="body" idx="3"/>
          </p:nvPr>
        </p:nvSpPr>
        <p:spPr/>
        <p:txBody>
          <a:bodyPr/>
          <a:lstStyle/>
          <a:p>
            <a:r>
              <a:t>个性化推荐在零售行业的应用前景</a:t>
            </a:r>
          </a:p>
        </p:txBody>
      </p:sp>
      <p:sp>
        <p:nvSpPr>
          <p:cNvPr id="6" name="Content Placeholder 5"/>
          <p:cNvSpPr>
            <a:spLocks noGrp="1"/>
          </p:cNvSpPr>
          <p:nvPr>
            <p:ph sz="half" idx="4"/>
          </p:nvPr>
        </p:nvSpPr>
        <p:spPr/>
        <p:txBody>
          <a:bodyPr/>
          <a:lstStyle/>
          <a:p>
            <a:r>
              <a:t>1. 增强客户体验：个性化推荐可以为消费者提供更加个性化和定制化的购物体验，满足消费者多样化和个性化的需求，从而提高客户满意度和忠诚度。</a:t>
            </a:r>
          </a:p>
          <a:p>
            <a:r>
              <a:t>2. 提升销售业绩：个性化推荐可以帮助零售商提高销售额和转化率，通过向消费者推荐相关度更高、更感兴趣的产品，可以增加消费者购买的可能性，从而提升销售业绩。</a:t>
            </a:r>
          </a:p>
          <a:p>
            <a:r>
              <a:t>3. 优化资源配置：个性化推荐可以帮助零售商优化库存管理和资源配置，通过分析消费者偏好趋势和需求动态，可以减少库存积压和短缺，提高资源配置效率。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个性化推荐系统的基本流程</a:t>
            </a:r>
          </a:p>
        </p:txBody>
      </p:sp>
      <p:sp>
        <p:nvSpPr>
          <p:cNvPr id="3" name="Subtitle 2"/>
          <p:cNvSpPr>
            <a:spLocks noGrp="1"/>
          </p:cNvSpPr>
          <p:nvPr>
            <p:ph type="subTitle" idx="1"/>
          </p:nvPr>
        </p:nvSpPr>
        <p:spPr/>
        <p:txBody>
          <a:bodyPr/>
          <a:lstStyle/>
          <a:p>
            <a:r>
              <a:t>人工智能在零售行业的个性化推荐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个性化推荐系统的基本流程</a:t>
            </a:r>
          </a:p>
        </p:txBody>
      </p:sp>
      <p:sp>
        <p:nvSpPr>
          <p:cNvPr id="3" name="Content Placeholder 2"/>
          <p:cNvSpPr>
            <a:spLocks noGrp="1"/>
          </p:cNvSpPr>
          <p:nvPr>
            <p:ph sz="half" idx="2"/>
          </p:nvPr>
        </p:nvSpPr>
        <p:spPr/>
        <p:txBody>
          <a:bodyPr/>
          <a:lstStyle/>
          <a:p>
            <a:r>
              <a:t>1. 理解用户需求和偏好：个性化推荐系统旨在准确理解用户需求和偏好，从而提供相关且个性化的推荐结果。</a:t>
            </a:r>
          </a:p>
          <a:p>
            <a:r>
              <a:t>2. 提供相关且个性化的推荐：通过分析用户历史行为、兴趣和偏好，个性化推荐系统可生成高度相关且符合用户特定需求的推荐结果。</a:t>
            </a:r>
          </a:p>
          <a:p>
            <a:r>
              <a:t>3. 增强用户参与度和满意度：个性化推荐可帮助用户更快地找到他们感兴趣的产品或服务，从而增强用户参与度和满意度，进而提升用户忠诚度和转化率。</a:t>
            </a:r>
          </a:p>
        </p:txBody>
      </p:sp>
      <p:sp>
        <p:nvSpPr>
          <p:cNvPr id="4" name="Text Placeholder 3"/>
          <p:cNvSpPr>
            <a:spLocks noGrp="1"/>
          </p:cNvSpPr>
          <p:nvPr>
            <p:ph type="body" idx="3"/>
          </p:nvPr>
        </p:nvSpPr>
        <p:spPr/>
        <p:txBody>
          <a:bodyPr/>
          <a:lstStyle/>
          <a:p>
            <a:r>
              <a:t>个性化推荐系统的数据：</a:t>
            </a:r>
          </a:p>
        </p:txBody>
      </p:sp>
      <p:sp>
        <p:nvSpPr>
          <p:cNvPr id="5" name="Content Placeholder 4"/>
          <p:cNvSpPr>
            <a:spLocks noGrp="1"/>
          </p:cNvSpPr>
          <p:nvPr>
            <p:ph sz="half" idx="4"/>
          </p:nvPr>
        </p:nvSpPr>
        <p:spPr/>
        <p:txBody>
          <a:bodyPr/>
          <a:lstStyle/>
          <a:p>
            <a:r>
              <a:t>1. 用户行为数据：此类数据包括用户在网站或应用程序上的点击、浏览、购买和搜索记录，以及用户与推荐系统之间的交互数据。</a:t>
            </a:r>
          </a:p>
          <a:p>
            <a:r>
              <a:t>2. 用户属性数据：此类数据包括用户的人口统计信息（如年龄、性别、地理位置）、兴趣和偏好。</a:t>
            </a:r>
          </a:p>
          <a:p>
            <a:r>
              <a:t>3. 产品或服务信息数据：此类数据包括产品或服务的属性、类别、价格和评论等信息。</a:t>
            </a:r>
          </a:p>
        </p:txBody>
      </p:sp>
      <p:sp>
        <p:nvSpPr>
          <p:cNvPr id="6" name="Text Placeholder 5"/>
          <p:cNvSpPr>
            <a:spLocks noGrp="1"/>
          </p:cNvSpPr>
          <p:nvPr>
            <p:ph type="body" idx="1"/>
          </p:nvPr>
        </p:nvSpPr>
        <p:spPr/>
        <p:txBody>
          <a:bodyPr/>
          <a:lstStyle/>
          <a:p>
            <a:r>
              <a:t>个性化推荐系统的目标：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个性化推荐系统的基本流程</a:t>
            </a:r>
          </a:p>
        </p:txBody>
      </p:sp>
      <p:sp>
        <p:nvSpPr>
          <p:cNvPr id="3" name="Text Placeholder 2"/>
          <p:cNvSpPr>
            <a:spLocks noGrp="1"/>
          </p:cNvSpPr>
          <p:nvPr>
            <p:ph type="body" idx="1"/>
          </p:nvPr>
        </p:nvSpPr>
        <p:spPr/>
        <p:txBody>
          <a:bodyPr/>
          <a:lstStyle/>
          <a:p>
            <a:r>
              <a:t>个性化推荐系统的算法：</a:t>
            </a:r>
          </a:p>
        </p:txBody>
      </p:sp>
      <p:sp>
        <p:nvSpPr>
          <p:cNvPr id="4" name="Content Placeholder 3"/>
          <p:cNvSpPr>
            <a:spLocks noGrp="1"/>
          </p:cNvSpPr>
          <p:nvPr>
            <p:ph sz="half" idx="2"/>
          </p:nvPr>
        </p:nvSpPr>
        <p:spPr/>
        <p:txBody>
          <a:bodyPr/>
          <a:lstStyle/>
          <a:p>
            <a:r>
              <a:t>1. 协同过滤算法：此种算法通过分析用户之间的相似性，为用户推荐与他们兴趣相似的其他用户喜欢或购买的产品或服务。</a:t>
            </a:r>
          </a:p>
          <a:p>
            <a:r>
              <a:t>2. 基于内容的推荐算法：此种算法通过分析产品或服务的内容特征（如产品类别、品牌、价格和评论等），为用户推荐与他们之前购买或喜欢的产品或服务相似的产品或服务。</a:t>
            </a:r>
          </a:p>
          <a:p>
            <a:r>
              <a:t>3. 混合推荐算法：此种算法结合协同过滤算法和基于内容的推荐算法的优点，通过综合考虑用户行为数据、用户属性数据和产品或服务信息数据，为用户提供更加准确和个性化的推荐结果。</a:t>
            </a:r>
          </a:p>
        </p:txBody>
      </p:sp>
      <p:sp>
        <p:nvSpPr>
          <p:cNvPr id="5" name="Text Placeholder 4"/>
          <p:cNvSpPr>
            <a:spLocks noGrp="1"/>
          </p:cNvSpPr>
          <p:nvPr>
            <p:ph type="body" idx="3"/>
          </p:nvPr>
        </p:nvSpPr>
        <p:spPr/>
        <p:txBody>
          <a:bodyPr/>
          <a:lstStyle/>
          <a:p>
            <a:r>
              <a:t>个性化推荐系统的评估：</a:t>
            </a:r>
          </a:p>
        </p:txBody>
      </p:sp>
      <p:sp>
        <p:nvSpPr>
          <p:cNvPr id="6" name="Content Placeholder 5"/>
          <p:cNvSpPr>
            <a:spLocks noGrp="1"/>
          </p:cNvSpPr>
          <p:nvPr>
            <p:ph sz="half" idx="4"/>
          </p:nvPr>
        </p:nvSpPr>
        <p:spPr/>
        <p:txBody>
          <a:bodyPr/>
          <a:lstStyle/>
          <a:p>
            <a:r>
              <a:t>1. 推荐准确度：推荐准确度是衡量个性化推荐系统性能的重要指标，它反映了推荐系统推荐的产品或服务与用户实际需求和偏好的匹配程度。</a:t>
            </a:r>
          </a:p>
          <a:p>
            <a:r>
              <a:t>2. 推荐多样性：推荐多样性是指个性化推荐系统推荐的产品或服务范围和覆盖面，它反映了推荐系统为用户提供不同选择的能力。</a:t>
            </a:r>
          </a:p>
          <a:p>
            <a:r>
              <a:t>3. 推荐新鲜度：推荐新鲜度是指个性化推荐系统推荐的产品或服务的新颖性和及时性，它反映了推荐系统为用户提供最新和流行的产品或服务的能力。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个性化推荐系统的基本流程</a:t>
            </a:r>
          </a:p>
        </p:txBody>
      </p:sp>
      <p:sp>
        <p:nvSpPr>
          <p:cNvPr id="3" name="Text Placeholder 2"/>
          <p:cNvSpPr>
            <a:spLocks noGrp="1"/>
          </p:cNvSpPr>
          <p:nvPr>
            <p:ph type="body" idx="1"/>
          </p:nvPr>
        </p:nvSpPr>
        <p:spPr/>
        <p:txBody>
          <a:bodyPr/>
          <a:lstStyle/>
          <a:p>
            <a:r>
              <a:t>个性化推荐系统的应用：</a:t>
            </a:r>
          </a:p>
        </p:txBody>
      </p:sp>
      <p:sp>
        <p:nvSpPr>
          <p:cNvPr id="4" name="Content Placeholder 3"/>
          <p:cNvSpPr>
            <a:spLocks noGrp="1"/>
          </p:cNvSpPr>
          <p:nvPr>
            <p:ph sz="half" idx="2"/>
          </p:nvPr>
        </p:nvSpPr>
        <p:spPr/>
        <p:txBody>
          <a:bodyPr/>
          <a:lstStyle/>
          <a:p>
            <a:r>
              <a:t>1. 电子商务：个性化推荐系统在电子商务领域得到广泛应用，它可以帮助用户更快地找到他们感兴趣的产品或服务，从而提高转化率和销售额。</a:t>
            </a:r>
          </a:p>
          <a:p>
            <a:r>
              <a:t>2. 流媒体服务：个性化推荐系统在流媒体服务领域也发挥着重要作用，它可以帮助用户发现和观看他们可能感兴趣的电影、电视剧和音乐。</a:t>
            </a:r>
          </a:p>
          <a:p>
            <a:r>
              <a:t>3. 社交媒体：个性化推荐系统在社交媒体领域也得到广泛应用，它可以帮助用户发现和关注他们可能感兴趣的人或内容。</a:t>
            </a:r>
          </a:p>
        </p:txBody>
      </p:sp>
      <p:sp>
        <p:nvSpPr>
          <p:cNvPr id="5" name="Text Placeholder 4"/>
          <p:cNvSpPr>
            <a:spLocks noGrp="1"/>
          </p:cNvSpPr>
          <p:nvPr>
            <p:ph type="body" idx="3"/>
          </p:nvPr>
        </p:nvSpPr>
        <p:spPr/>
        <p:txBody>
          <a:bodyPr/>
          <a:lstStyle/>
          <a:p>
            <a:r>
              <a:t>个性化推荐系统的挑战：</a:t>
            </a:r>
          </a:p>
        </p:txBody>
      </p:sp>
      <p:sp>
        <p:nvSpPr>
          <p:cNvPr id="6" name="Content Placeholder 5"/>
          <p:cNvSpPr>
            <a:spLocks noGrp="1"/>
          </p:cNvSpPr>
          <p:nvPr>
            <p:ph sz="half" idx="4"/>
          </p:nvPr>
        </p:nvSpPr>
        <p:spPr/>
        <p:txBody>
          <a:bodyPr/>
          <a:lstStyle/>
          <a:p>
            <a:r>
              <a:t>1. 数据隐私：个性化推荐系统需要收集和分析大量用户数据，这可能会引发数据隐私问题。</a:t>
            </a:r>
          </a:p>
          <a:p>
            <a:r>
              <a:t>2. 推荐偏见：个性化推荐系统可能会受到推荐偏见的影响，即推荐系统可能会推荐符合用户现有偏好的产品或服务，而忽略了用户可能感兴趣的其他产品或服务。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个性化推荐系统的数据来源</a:t>
            </a:r>
          </a:p>
        </p:txBody>
      </p:sp>
      <p:sp>
        <p:nvSpPr>
          <p:cNvPr id="3" name="Subtitle 2"/>
          <p:cNvSpPr>
            <a:spLocks noGrp="1"/>
          </p:cNvSpPr>
          <p:nvPr>
            <p:ph type="subTitle" idx="1"/>
          </p:nvPr>
        </p:nvSpPr>
        <p:spPr/>
        <p:txBody>
          <a:bodyPr/>
          <a:lstStyle/>
          <a:p>
            <a:r>
              <a:t>人工智能在零售行业的个性化推荐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个性化推荐系统的数据来源</a:t>
            </a:r>
          </a:p>
        </p:txBody>
      </p:sp>
      <p:sp>
        <p:nvSpPr>
          <p:cNvPr id="3" name="Content Placeholder 2"/>
          <p:cNvSpPr>
            <a:spLocks noGrp="1"/>
          </p:cNvSpPr>
          <p:nvPr>
            <p:ph sz="half" idx="2"/>
          </p:nvPr>
        </p:nvSpPr>
        <p:spPr/>
        <p:txBody>
          <a:bodyPr/>
          <a:lstStyle/>
          <a:p>
            <a:r>
              <a:t>1. 用户浏览记录：记录用户浏览过的商品、查看过的商品详情页、停留时间等行为，可以反映用户对商品的兴趣和偏好。</a:t>
            </a:r>
          </a:p>
          <a:p>
            <a:r>
              <a:t>2. 用户购买记录：记录用户购买过的商品、购买数量、购买时间等行为，可以反映用户对商品的购买行为和偏好。</a:t>
            </a:r>
          </a:p>
          <a:p>
            <a:r>
              <a:t>3. 用户搜索记录：记录用户在电商平台上搜索过的商品、关键词等行为，可以反映用户对商品的需求和兴趣。</a:t>
            </a:r>
          </a:p>
        </p:txBody>
      </p:sp>
      <p:sp>
        <p:nvSpPr>
          <p:cNvPr id="4" name="Text Placeholder 3"/>
          <p:cNvSpPr>
            <a:spLocks noGrp="1"/>
          </p:cNvSpPr>
          <p:nvPr>
            <p:ph type="body" idx="3"/>
          </p:nvPr>
        </p:nvSpPr>
        <p:spPr/>
        <p:txBody>
          <a:bodyPr/>
          <a:lstStyle/>
          <a:p>
            <a:r>
              <a:t>商品属性数据：</a:t>
            </a:r>
          </a:p>
        </p:txBody>
      </p:sp>
      <p:sp>
        <p:nvSpPr>
          <p:cNvPr id="5" name="Content Placeholder 4"/>
          <p:cNvSpPr>
            <a:spLocks noGrp="1"/>
          </p:cNvSpPr>
          <p:nvPr>
            <p:ph sz="half" idx="4"/>
          </p:nvPr>
        </p:nvSpPr>
        <p:spPr/>
        <p:txBody>
          <a:bodyPr/>
          <a:lstStyle/>
          <a:p>
            <a:r>
              <a:t>1. 商品名称：商品的名称、品牌、型号、规格等基本信息。</a:t>
            </a:r>
          </a:p>
          <a:p>
            <a:r>
              <a:t>2. 商品价格：商品的价格、折扣等信息。</a:t>
            </a:r>
          </a:p>
          <a:p>
            <a:r>
              <a:t>3. 商品类目：商品所属的类目，如服装、食品、电子产品等。</a:t>
            </a:r>
          </a:p>
        </p:txBody>
      </p:sp>
      <p:sp>
        <p:nvSpPr>
          <p:cNvPr id="6" name="Text Placeholder 5"/>
          <p:cNvSpPr>
            <a:spLocks noGrp="1"/>
          </p:cNvSpPr>
          <p:nvPr>
            <p:ph type="body" idx="1"/>
          </p:nvPr>
        </p:nvSpPr>
        <p:spPr/>
        <p:txBody>
          <a:bodyPr/>
          <a:lstStyle/>
          <a:p>
            <a:r>
              <a:t>用户行为数据：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个性化推荐系统的数据来源</a:t>
            </a:r>
          </a:p>
        </p:txBody>
      </p:sp>
      <p:sp>
        <p:nvSpPr>
          <p:cNvPr id="3" name="Text Placeholder 2"/>
          <p:cNvSpPr>
            <a:spLocks noGrp="1"/>
          </p:cNvSpPr>
          <p:nvPr>
            <p:ph type="body" idx="1"/>
          </p:nvPr>
        </p:nvSpPr>
        <p:spPr/>
        <p:txBody>
          <a:bodyPr/>
          <a:lstStyle/>
          <a:p>
            <a:r>
              <a:t>用户属性数据：</a:t>
            </a:r>
          </a:p>
        </p:txBody>
      </p:sp>
      <p:sp>
        <p:nvSpPr>
          <p:cNvPr id="4" name="Content Placeholder 3"/>
          <p:cNvSpPr>
            <a:spLocks noGrp="1"/>
          </p:cNvSpPr>
          <p:nvPr>
            <p:ph sz="half" idx="2"/>
          </p:nvPr>
        </p:nvSpPr>
        <p:spPr/>
        <p:txBody>
          <a:bodyPr/>
          <a:lstStyle/>
          <a:p>
            <a:r>
              <a:t>1. 用户性别：用户的性别信息，可以帮助算法推荐更适合用户性别的商品。</a:t>
            </a:r>
          </a:p>
          <a:p>
            <a:r>
              <a:t>2. 用户年龄：用户的年龄信息，可以帮助算法推荐更适合用户年龄段的商品。</a:t>
            </a:r>
          </a:p>
          <a:p>
            <a:r>
              <a:t>3. 用户地域：用户的地域信息，可以帮助算法推荐更适合用户所在地的商品。</a:t>
            </a:r>
          </a:p>
        </p:txBody>
      </p:sp>
      <p:sp>
        <p:nvSpPr>
          <p:cNvPr id="5" name="Text Placeholder 4"/>
          <p:cNvSpPr>
            <a:spLocks noGrp="1"/>
          </p:cNvSpPr>
          <p:nvPr>
            <p:ph type="body" idx="3"/>
          </p:nvPr>
        </p:nvSpPr>
        <p:spPr/>
        <p:txBody>
          <a:bodyPr/>
          <a:lstStyle/>
          <a:p>
            <a:r>
              <a:t>社交数据：</a:t>
            </a:r>
          </a:p>
        </p:txBody>
      </p:sp>
      <p:sp>
        <p:nvSpPr>
          <p:cNvPr id="6" name="Content Placeholder 5"/>
          <p:cNvSpPr>
            <a:spLocks noGrp="1"/>
          </p:cNvSpPr>
          <p:nvPr>
            <p:ph sz="half" idx="4"/>
          </p:nvPr>
        </p:nvSpPr>
        <p:spPr/>
        <p:txBody>
          <a:bodyPr/>
          <a:lstStyle/>
          <a:p>
            <a:r>
              <a:t>1. 用户关注列表：记录用户关注的商品、品牌、达人等，可以反映用户对某些商品和品牌的兴趣。</a:t>
            </a:r>
          </a:p>
          <a:p>
            <a:r>
              <a:t>2. 用户点赞和分享行为：记录用户点赞和分享过的商品、帖子等，可以反映用户对某些商品和内容的兴趣。</a:t>
            </a:r>
          </a:p>
          <a:p>
            <a:r>
              <a:t>3. 用户评论和反馈：记录用户发表的评论和反馈，可以反映用户对商品的意见和建议。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个性化推荐系统的数据来源</a:t>
            </a:r>
          </a:p>
        </p:txBody>
      </p:sp>
      <p:sp>
        <p:nvSpPr>
          <p:cNvPr id="3" name="Text Placeholder 2"/>
          <p:cNvSpPr>
            <a:spLocks noGrp="1"/>
          </p:cNvSpPr>
          <p:nvPr>
            <p:ph type="body" idx="1"/>
          </p:nvPr>
        </p:nvSpPr>
        <p:spPr/>
        <p:txBody>
          <a:bodyPr/>
          <a:lstStyle/>
          <a:p>
            <a:r>
              <a:t>优惠券和促销信息：</a:t>
            </a:r>
          </a:p>
        </p:txBody>
      </p:sp>
      <p:sp>
        <p:nvSpPr>
          <p:cNvPr id="4" name="Content Placeholder 3"/>
          <p:cNvSpPr>
            <a:spLocks noGrp="1"/>
          </p:cNvSpPr>
          <p:nvPr>
            <p:ph sz="half" idx="2"/>
          </p:nvPr>
        </p:nvSpPr>
        <p:spPr/>
        <p:txBody>
          <a:bodyPr/>
          <a:lstStyle/>
          <a:p>
            <a:r>
              <a:t>1. 优惠券信息：记录用户领取的优惠券、折扣码等信息，可以帮助算法推荐更优惠的商品给用户。</a:t>
            </a:r>
          </a:p>
          <a:p>
            <a:r>
              <a:t>2. 促销信息：记录电商平台上的促销活动、折扣信息等，可以帮助算法推荐更实惠的商品给用户。</a:t>
            </a:r>
          </a:p>
          <a:p>
            <a:r>
              <a:t>3. 退货和退款信息：记录用户退货和退款的行为，可以帮助算法识别用户不喜欢的商品。</a:t>
            </a:r>
          </a:p>
        </p:txBody>
      </p:sp>
      <p:sp>
        <p:nvSpPr>
          <p:cNvPr id="5" name="Text Placeholder 4"/>
          <p:cNvSpPr>
            <a:spLocks noGrp="1"/>
          </p:cNvSpPr>
          <p:nvPr>
            <p:ph type="body" idx="3"/>
          </p:nvPr>
        </p:nvSpPr>
        <p:spPr/>
        <p:txBody>
          <a:bodyPr/>
          <a:lstStyle/>
          <a:p>
            <a:r>
              <a:t>第三方数据：</a:t>
            </a:r>
          </a:p>
        </p:txBody>
      </p:sp>
      <p:sp>
        <p:nvSpPr>
          <p:cNvPr id="6" name="Content Placeholder 5"/>
          <p:cNvSpPr>
            <a:spLocks noGrp="1"/>
          </p:cNvSpPr>
          <p:nvPr>
            <p:ph sz="half" idx="4"/>
          </p:nvPr>
        </p:nvSpPr>
        <p:spPr/>
        <p:txBody>
          <a:bodyPr/>
          <a:lstStyle/>
          <a:p>
            <a:r>
              <a:t>1. 媒体资讯数据：从媒体、报刊、博客等渠道收集的有关商品的新闻、评测、评论等数据，可以帮助算法了解商品的口碑和评价。</a:t>
            </a:r>
          </a:p>
          <a:p>
            <a:r>
              <a:t>2. 社交媒体数据：从社交媒体平台收集的有关商品的评论、分享、点赞等数据，可以帮助算法了解商品在社交媒体上的关注度和讨论情况。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个性化推荐系统的算法模型</a:t>
            </a:r>
          </a:p>
        </p:txBody>
      </p:sp>
      <p:sp>
        <p:nvSpPr>
          <p:cNvPr id="3" name="Subtitle 2"/>
          <p:cNvSpPr>
            <a:spLocks noGrp="1"/>
          </p:cNvSpPr>
          <p:nvPr>
            <p:ph type="subTitle" idx="1"/>
          </p:nvPr>
        </p:nvSpPr>
        <p:spPr/>
        <p:txBody>
          <a:bodyPr/>
          <a:lstStyle/>
          <a:p>
            <a:r>
              <a:t>人工智能在零售行业的个性化推荐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个性化推荐系统的算法模型</a:t>
            </a:r>
          </a:p>
        </p:txBody>
      </p:sp>
      <p:sp>
        <p:nvSpPr>
          <p:cNvPr id="3" name="Content Placeholder 2"/>
          <p:cNvSpPr>
            <a:spLocks noGrp="1"/>
          </p:cNvSpPr>
          <p:nvPr>
            <p:ph sz="half" idx="2"/>
          </p:nvPr>
        </p:nvSpPr>
        <p:spPr/>
        <p:txBody>
          <a:bodyPr/>
          <a:lstStyle/>
          <a:p>
            <a:r>
              <a:t>1. 基本思想：通过分析用户的历史行为数据，发现用户之间的相似性，并利用这些相似性来预测用户对物品的偏好。</a:t>
            </a:r>
          </a:p>
          <a:p>
            <a:r>
              <a:t>2. 代表算法：基于用户的协同过滤算法和基于物品的协同过滤算法。</a:t>
            </a:r>
          </a:p>
          <a:p>
            <a:r>
              <a:t>3. 优点：可以发现用户之间的潜在联系，并挖掘出用户对物品的潜在偏好。</a:t>
            </a:r>
          </a:p>
        </p:txBody>
      </p:sp>
      <p:sp>
        <p:nvSpPr>
          <p:cNvPr id="4" name="Text Placeholder 3"/>
          <p:cNvSpPr>
            <a:spLocks noGrp="1"/>
          </p:cNvSpPr>
          <p:nvPr>
            <p:ph type="body" idx="3"/>
          </p:nvPr>
        </p:nvSpPr>
        <p:spPr/>
        <p:txBody>
          <a:bodyPr/>
          <a:lstStyle/>
          <a:p>
            <a:r>
              <a:t>聚类算法</a:t>
            </a:r>
          </a:p>
        </p:txBody>
      </p:sp>
      <p:sp>
        <p:nvSpPr>
          <p:cNvPr id="5" name="Content Placeholder 4"/>
          <p:cNvSpPr>
            <a:spLocks noGrp="1"/>
          </p:cNvSpPr>
          <p:nvPr>
            <p:ph sz="half" idx="4"/>
          </p:nvPr>
        </p:nvSpPr>
        <p:spPr/>
        <p:txBody>
          <a:bodyPr/>
          <a:lstStyle/>
          <a:p>
            <a:r>
              <a:t>1. 基本思想：将具有相似特征的用户或物品划分为不同的组别，并针对每个组别提供个性化的推荐。</a:t>
            </a:r>
          </a:p>
          <a:p>
            <a:r>
              <a:t>2. 代表算法：K-均值聚类算法、层次聚类算法和密度聚类算法。</a:t>
            </a:r>
          </a:p>
          <a:p>
            <a:r>
              <a:t>3. 优点：可以有效地将用户或物品划分为不同的组别，并针对每个组别提供个性化的推荐。</a:t>
            </a:r>
          </a:p>
        </p:txBody>
      </p:sp>
      <p:sp>
        <p:nvSpPr>
          <p:cNvPr id="6" name="Text Placeholder 5"/>
          <p:cNvSpPr>
            <a:spLocks noGrp="1"/>
          </p:cNvSpPr>
          <p:nvPr>
            <p:ph type="body" idx="1"/>
          </p:nvPr>
        </p:nvSpPr>
        <p:spPr/>
        <p:txBody>
          <a:bodyPr/>
          <a:lstStyle/>
          <a:p>
            <a:r>
              <a:t>协同过滤算法</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个性化推荐系统的算法模型</a:t>
            </a:r>
          </a:p>
        </p:txBody>
      </p:sp>
      <p:sp>
        <p:nvSpPr>
          <p:cNvPr id="3" name="Text Placeholder 2"/>
          <p:cNvSpPr>
            <a:spLocks noGrp="1"/>
          </p:cNvSpPr>
          <p:nvPr>
            <p:ph type="body" idx="1"/>
          </p:nvPr>
        </p:nvSpPr>
        <p:spPr/>
        <p:txBody>
          <a:bodyPr/>
          <a:lstStyle/>
          <a:p>
            <a:r>
              <a:t>内容推荐算法</a:t>
            </a:r>
          </a:p>
        </p:txBody>
      </p:sp>
      <p:sp>
        <p:nvSpPr>
          <p:cNvPr id="4" name="Content Placeholder 3"/>
          <p:cNvSpPr>
            <a:spLocks noGrp="1"/>
          </p:cNvSpPr>
          <p:nvPr>
            <p:ph sz="half" idx="2"/>
          </p:nvPr>
        </p:nvSpPr>
        <p:spPr/>
        <p:txBody>
          <a:bodyPr/>
          <a:lstStyle/>
          <a:p>
            <a:r>
              <a:t>1. 基本思想：通过分析物品的内容信息，并将其与用户的历史行为数据相匹配，从而为用户推荐与他们兴趣相关的物品。</a:t>
            </a:r>
          </a:p>
          <a:p>
            <a:r>
              <a:t>2. 代表算法：基于文本的推荐算法、基于图像的推荐算法和基于视频的推荐算法。</a:t>
            </a:r>
          </a:p>
          <a:p>
            <a:r>
              <a:t>3. 优点：可以有效地利用物品的内容信息来为用户提供个性化的推荐。</a:t>
            </a:r>
          </a:p>
        </p:txBody>
      </p:sp>
      <p:sp>
        <p:nvSpPr>
          <p:cNvPr id="5" name="Text Placeholder 4"/>
          <p:cNvSpPr>
            <a:spLocks noGrp="1"/>
          </p:cNvSpPr>
          <p:nvPr>
            <p:ph type="body" idx="3"/>
          </p:nvPr>
        </p:nvSpPr>
        <p:spPr/>
        <p:txBody>
          <a:bodyPr/>
          <a:lstStyle/>
          <a:p>
            <a:r>
              <a:t>混合推荐算法</a:t>
            </a:r>
          </a:p>
        </p:txBody>
      </p:sp>
      <p:sp>
        <p:nvSpPr>
          <p:cNvPr id="6" name="Content Placeholder 5"/>
          <p:cNvSpPr>
            <a:spLocks noGrp="1"/>
          </p:cNvSpPr>
          <p:nvPr>
            <p:ph sz="half" idx="4"/>
          </p:nvPr>
        </p:nvSpPr>
        <p:spPr/>
        <p:txBody>
          <a:bodyPr/>
          <a:lstStyle/>
          <a:p>
            <a:r>
              <a:t>1. 基本思想：将协同过滤算法、聚类算法和内容推荐算法等多种算法相结合，从而提升推荐的准确性和多样性。</a:t>
            </a:r>
          </a:p>
          <a:p>
            <a:r>
              <a:t>2. 代表算法：融合式混合推荐算法、加权混合推荐算法和切换混合推荐算法。</a:t>
            </a:r>
          </a:p>
          <a:p>
            <a:r>
              <a:t>3. 优点：可以有效地融合多种算法的优势，提高推荐的准确性和多样性。</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https://d.book118.com/568142113012006035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个性化推荐在零售行业的意义</vt:lpstr>
      <vt:lpstr> 个性化推荐在零售行业的意义</vt:lpstr>
      <vt:lpstr> 个性化推荐在零售行业的意义</vt:lpstr>
      <vt:lpstr> 个性化推荐在零售行业的意义</vt:lpstr>
      <vt:lpstr> 个性化推荐系统的基本流程</vt:lpstr>
      <vt:lpstr>#. 个性化推荐系统的基本流程</vt:lpstr>
      <vt:lpstr>#. 个性化推荐系统的基本流程</vt:lpstr>
      <vt:lpstr>#. 个性化推荐系统的基本流程</vt:lpstr>
      <vt:lpstr> 个性化推荐系统的数据来源</vt:lpstr>
      <vt:lpstr>#. 个性化推荐系统的数据来源</vt:lpstr>
      <vt:lpstr>#. 个性化推荐系统的数据来源</vt:lpstr>
      <vt:lpstr>#. 个性化推荐系统的数据来源</vt:lpstr>
      <vt:lpstr> 个性化推荐系统的算法模型</vt:lpstr>
      <vt:lpstr> 个性化推荐系统的算法模型</vt:lpstr>
      <vt:lpstr> 个性化推荐系统的算法模型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2024-09-13T17:57:09.602</cp:lastPrinted>
  <dcterms:created xsi:type="dcterms:W3CDTF">2024-09-13T09:57:09Z</dcterms:created>
  <dcterms:modified xsi:type="dcterms:W3CDTF">2024-09-13T09:57:11Z</dcterms:modified>
</cp:coreProperties>
</file>