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DE9918-B8E9-46A3-A072-64B562AA6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7710F6-3B5B-4494-A578-8237112F3C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7D1461-2ECF-4903-9720-52A6E74C7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82EA88-84F0-4BC2-B77D-A1BE5BDFF7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FAB6D8-390B-447E-A9FA-C5C0460210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EAA843-2255-4A25-AB2C-AB1FB0133F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592B5A-D7DD-4E3B-AF25-78266B63D9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7DF64C-D774-4C31-837A-A25EB2972C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82F6B0-2F52-42D7-BDC5-A115701153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474496-0F03-4D93-ADA0-0EEA7F94A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14B684-03CA-48CF-893D-8BFFE3B5D5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43073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淀粉行业中的供应链金融创新研究</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20XX-01-07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淀粉行业概述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供应链金融概述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淀粉行业中供应链金融的应用与创新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淀粉行业中供应链金融的风险与挑战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淀粉行业中供应链金融的未来发展展望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淀粉行业概述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862" b="586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淀粉行业的定义与特点</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淀粉行业是指以玉米、小麦、薯类等为主要原料，通过生物技术或化学方法生产淀粉及其衍生物的产业。</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淀粉行业的特点包括原料丰富、产品种类多样、应用领域广泛等。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淀粉行业的发展可以追溯到19世纪，随着工业技术的发展，淀粉行业经历了从天然提取到工业化生产的转变。</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近年来，随着环保要求的提高和技术的进步，淀粉行业正朝着绿色、低碳、循环的方向发展。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淀粉行业的历史与发展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淀粉行业现状与趋势</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目前，全球淀粉市场规模不断扩大，需求持续增长，尤其是在食品、制药、化工等领域。</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未来，随着生物技术的不断进步和应用领域的拓展，淀粉行业将迎来更多的发展机遇和挑战。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供应链金融概述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供应链金融的定义与特点</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供应链金融定义：供应链金融是一种将供应链上的核心企业及其上下游企业看作一个整体，以核心企业为依托，运用自偿性贸易融资的方式，通过应收账款质押、货权质押等手段，对供应链上下游企业提供综合的金融产品和服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供应链金融的定义与特点</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供应链金融特点</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以核心企业为依托，对上下游企业提供金融服务；</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通过应收账款质押、货权质押等手段，实现对物流、信息流和资金流的整合；</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针对供应链上下游企业的实际需求，提供个性化的金融产品和服务。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20世纪90年代末，部分商业银行开始尝试为供应链上下游企业提供金融服务，以解决中小企业融资难的问题。</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起步阶段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进入21世纪，随着电子商务的兴起和物流行业的快速发展，供应链金融开始得到更多的关注和应用。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发展阶段</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99" r="1669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近年来，随着大数据、区块链等技术的广泛应用，供应链金融开始在风险管理、融资模式等方面进行创新。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供应链金融的发展历程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核心企业模式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以核心企业为依托，为其上下游企业提供金融服务。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第三方物流模式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第三方物流企业利用其物流信息优势，为上下游企业提供融资服务。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互联网金融模式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通过互联网平台，将供应链上的信息流、物流和资金流进行整合，为上下游企业提供融资服务。</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供应链金融的主要模式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淀粉行业中供应链金融的应用与创新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https://d.book118.com/568143073035006035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2024-09-14T00:03:33.134</cp:lastPrinted>
  <dcterms:created xsi:type="dcterms:W3CDTF">2024-09-13T16:03:33Z</dcterms:created>
  <dcterms:modified xsi:type="dcterms:W3CDTF">2024-09-13T16:03:35Z</dcterms:modified>
</cp:coreProperties>
</file>