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50C08-C43A-4854-BD6D-D3C4368B5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2C124-8FD3-49BB-A629-4B04D4FED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09764-E293-489C-9D58-0CC47E7C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CFCCC8-543B-4C25-8481-8577D0362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B776C-EEC6-4A65-BB0D-2C067FA72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51B9DB-F4AF-4ED4-8AAE-947DF1030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A3C40-2CCC-41BE-B3AE-FEB96044F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5314C-77E1-43EB-9F84-ED8A41CF9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15C06-F1C7-4C04-B049-D39A0E7A2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B3E39-7821-4532-A6AC-35DCCCF40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DFB6B-9DA2-499F-9BBB-22D62F83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01003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护理徒手心肺复苏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徒手心肺复苏的技巧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心肺复苏的实践操作与演示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它通过胸外按压和人工呼吸来暂时替代患者心脏和肺部的功能，为进一步的生命支持措施赢得时间。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心肺复苏是一种紧急医疗救助技术，用于在心脏骤停的情况下恢复患者的自主心跳和呼吸。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627" b="106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在心脏骤停的情况下，心肺复苏是至关重要的急救措施，能够迅速恢复患者的血液循环和氧气供应，避免脑部和其他重要器官的永久性损伤。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及时有效的心肺复苏可以显著提高患者的生存率，并减少后遗症的发生。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随着科技的进步和医学知识的更新，心肺复苏的抢救成功率不断提高，为更多患者带来了生的希望。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目前，心肺复苏已经成为急救培训的重要内容，被广泛推广和应用。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7110" r="2711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心肺复苏技术自20世纪60年代开始发展，经过多年的研究和改进，已经成为现代急救医学的重要组成部分。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当患者突然出现无意识、无呼吸或濒死喘息等症状时，应立即进行心肺复苏。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292" r="1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严重创伤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当患者呼吸停止或极度呼吸困难，且无法自主呼吸时，应立即进行心肺复苏。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对于严重创伤患者，如车祸、高处坠落等，可能导致心跳骤停或呼吸衰竭，应立即进行心肺复苏。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胸外按压：在患者胸部中央，即胸骨下半部，以一定的速率和深度进行按压。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开放气道：清理呼吸道，开放气道，保持呼吸道通畅。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人工呼吸：捏住患者的鼻子，对患者口部吹气，使胸部隆起。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避免过度用力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按压深度不宜过深或过浅，以免影响效果。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避免过度通气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吹气时要适度，避免过度通气导致胃部胀气。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避免中断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心肺复苏过程中应持续进行，避免中断。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徒手心肺复苏的技巧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将患者平放在硬质平面上，身体轴线与地面垂直，确保患者的头部、躯干和腿部在同一条直线上。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患者体位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施救者跪在患者身边，将一只脚的脚跟放在患者肚脐附近，保持身体挺直，以便施救时能够充分利用上半身的重量进行按压。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施救者姿势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施救者将双手交叠放在患者胸骨的下半部，手掌根部的关节朝下，手指并拢，手臂伸直。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手臂姿势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徒手心肺复苏的正确姿势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在徒手心肺复苏中，呼吸与按压的比例应为2:30，即每进行2次人工呼吸，应进行30次按压。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按压可以产生血流，为大脑提供氧气和营养物质，而人工呼吸则可以向肺部提供氧气，帮助二氧化碳排出。按照2:30的比例进行心肺复苏可以保证患者得到足够的氧气供应。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62" r="12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徒手心肺复苏的呼吸与按压比例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https://d.book118.com/575001003322011100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2024-09-08T21:54:48.321</cp:lastPrinted>
  <dcterms:created xsi:type="dcterms:W3CDTF">2024-09-08T13:54:48Z</dcterms:created>
  <dcterms:modified xsi:type="dcterms:W3CDTF">2024-09-08T13:54:50Z</dcterms:modified>
</cp:coreProperties>
</file>