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3E2CE6-0097-4877-BC1E-DCEB73DF3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DE8F7E-2C26-4374-AADE-C767320217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12CC11-9AA8-4870-A9A0-327DC38B94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7912E2-66F5-4982-BCA9-94D24DC2D2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9AD97A-6ECE-4A03-A82B-D7BFFF94FF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DCC9C0-80DE-4988-8843-A4483A700A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4BCDB1-5C83-4486-8997-D09CDDC4DD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B2D08E-374A-4E47-B485-53719008D2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D1D22B-6F26-4130-A918-E7083D8DD9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345A42-39B4-4522-BE2C-A00AF02CD9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976ABF-6A19-4C9F-BF89-22A799F144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5001104020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建模师的职业生涯规划书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7898" y="4075345"/>
            <a:ext cx="2636207" cy="31212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作者：XXX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58966" y="4990945"/>
            <a:ext cx="3074071" cy="31212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20XX-XX-XX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自我认知与职业目标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职业技能与知识储备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实践经验与项目经历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求职策略与面试技巧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行业趋势与未来发展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个人品牌建设与社交媒体营销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自我认知与职业目标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自我介绍与兴趣爱好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27" name="Freeform 27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32" name="AutoShape 32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34" name="Freeform 34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姓名：张三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年龄：25岁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性别：男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兴趣爱好：对历史、文化、自然等领域有浓厚兴趣，喜欢阅读、旅行和手工艺。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1230" r="4123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132" r="3213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具备扎实的3D建模、贴图、光照和动画等技能，熟悉3D Max、Maya、ZBrush等软件。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专业技能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具备较强的学习能力和适应能力，能够快速掌握新技能，善于与团队成员沟通协作。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优势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专业技能与优势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希望在游戏开发或影视特效行业从事3D建模工作，成为一名优秀的建模师。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计划通过不断学习和实践，提高自己的技能水平，积累更多的项目经验，逐步向高级建模师或团队负责人的方向发展。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职业目标与长期发展计划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长期发展计划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职业技能与知识储备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熟练掌握3ds Max的各项功能，包括建模、材质贴图、灯光、渲染等，能够高效地使用该软件进行模型制作。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3ds Max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熟悉Maya的操作，掌握基本的建模、材质贴图、灯光、渲染等技术，以便与团队更好地协作。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Maya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了解并掌握ZBrush的基本操作，能够使用该软件进行高精度的模型雕刻和细节处理。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ZBrush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熟悉Blender的各项功能，掌握基本的建模、材质贴图、灯光、渲染等技术，以备不时之需。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Blender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建模软件技能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10" b="11610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27799" b="27799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美术设计技能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具备扎实的手绘基本功，能够通过手绘表达自己的设计思路和创意。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掌握色彩的基本原理和搭配技巧，能够根据项目需求进行合理的色彩设计。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具备扎实的造型基本功，能够准确把握物体的形态、比例和结构。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具备优秀的创意和想象力，能够提出独特的设计方案并付诸实施。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手绘能力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色彩搭配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造型能力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创意能力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845" r="1584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了解游戏行业的发展趋势、游戏类型、游戏策划等相关知识，以便更好地理解客户需求并进行项目开发。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游戏行业知识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了解影视行业的制作流程、拍摄技巧、特效制作等相关知识，以便更好地与影视制作团队合作。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影视行业知识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了解建筑设计的原理和方法，包括建筑结构、建筑材料、建筑风格等，以便更好地进行建筑模型制作。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建筑行业知识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行业知识储备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实践经验与项目经历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参与过的项目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在校期间或实习期间，参与过哪些项目，担任了什么角色，负责了哪些工作。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合作对象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与哪些专业人士或公司合作过，合作过程中学到了什么。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技能提升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通过项目实践，提升了哪些技能，如建模、材质贴图、纹理制作等。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学校或实习期间的项目经验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个人独立完成的模型作品类型，如人物模型、场景模型、道具模型等。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作品类型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创作过程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反思与改进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描述创作这些作品的灵感来源、建模过程、贴图与材质处理等。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对作品的反思与改进，如哪些地方做得好，哪些地方需要改进。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个人独立完成的模型作品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https://d.book118.com/575001104020011042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2024-09-03T01:22:10.366</cp:lastPrinted>
  <dcterms:created xsi:type="dcterms:W3CDTF">2024-09-02T17:22:10Z</dcterms:created>
  <dcterms:modified xsi:type="dcterms:W3CDTF">2024-09-02T17:22:12Z</dcterms:modified>
</cp:coreProperties>
</file>