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1AC9E-45CE-4A4F-B2E1-28D89A3ED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B8E22-E7DD-47E4-A853-BF9AFB4F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8E53B-B904-47F6-B48B-675BDF67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AE81E-CFBE-4A64-A6FD-8477761D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481EF-AB9A-44BD-B484-505D2516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FD5091-71F7-4321-B6D0-B0DBCC50F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8174D-FEBD-4943-A358-A52AD52CA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C202B-6EF9-48A5-8C51-8B67394A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07603-DD79-4596-96B6-FE1C8682F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F1F56-671D-4CCC-9B97-AED416B3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FD794-F3CA-43CD-8C0A-8BF2948AD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022322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产科产后出血护理三级查房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产后出血是指胎儿娩出后24小时内失血量超过500ml，剖宫产时超过1000ml，是分娩期严重并发症，居我国产妇死亡原因首位。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产后出血的常见原因包括子宫收缩乏力、胎盘因素、软产道裂伤及凝血功能障碍等。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产后出血的定义与原因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产后出血可能导致产妇出现休克、DIC、肾功能衰竭等严重并发症，危及生命。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产后出血可能导致产妇的生育能力受到影响，同时也会对产妇的心理健康产生负面影响。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产后出血的危害与后果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产后出血的护理对于及时发现和有效处理产后出血至关重要，能够显著降低产妇的死亡率。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提高救治成功率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通过有效的护理措施，可以预防和减少产后出血引起的并发症，如休克、DIC和肾功能衰竭等。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专业的护理团队和护理措施可以提高救治成功率，为产妇的生命安全提供保障。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三级查房制度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三级查房制度是指由初级责任护士、中级责任护士和高级责任护士组成的三级护理查房体系，对患者的病情状况、护理措施和效果进行全面评估和监督。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确保患者得到专业、细致、全面的护理服务，提高护理质量，保障患者安全。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三级查房制度的定义与目的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初级责任护士每日查房，负责基础护理和病情观察；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中级责任护士定期查房，对患者的病情状况和护理措施进行评估和调整；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高级责任护士定期或不定期查房，对复杂病例进行指导，对护理工作进行监督和评估。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三级查房制度的流程与规范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在产科产后出血护理中，三级查房制度能够及时发现和处理产后出血的早期症状，降低出血风险；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三级查房制度能够加强医护之间的沟通和协作，提高整体救治水平；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三级查房制度能够提高护士对产后出血的认识和处理能力，确保患者得到及时、有效的护理；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三级查房制度能够提高护士的责任心和专业素养，提升护理服务质量。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三级查房制度在产科产后出血护理中的应用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https://d.book118.com/575002232231011041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2024-09-02T08:03:03.105</cp:lastPrinted>
  <dcterms:created xsi:type="dcterms:W3CDTF">2024-09-02T00:03:03Z</dcterms:created>
  <dcterms:modified xsi:type="dcterms:W3CDTF">2024-09-02T00:03:04Z</dcterms:modified>
</cp:coreProperties>
</file>