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CA896-43C1-4A1E-A898-731FDB89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B10A2-B25D-43B0-8C4E-044AFCDA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3806F-8843-4378-B79D-EA6B222C4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F836A-4C50-440D-9040-B9EA366C7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42F531-303C-4052-9F07-F39390A5F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AD99F-D993-4B48-8F9D-5B333261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985D0-8FCE-475A-AB1C-3B6978EE1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119ED-A3BC-4E25-B8A7-1293FDC9A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1048C-97F4-4FC2-B1F3-0F621A50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FF253-C59F-4CFA-A6D7-3FB9626B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BE03C-CEC0-4F59-86B6-CFEA5BA5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0300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第五章胶乳制品设计与制造解读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胶乳制品设计基础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胶乳制品制造工艺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典型胶乳制品生产实例分析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胶乳制品性能检测与评价标准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胶乳制品行业发展趋势与挑战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胶乳制品定义与分类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胶乳制品是指采用天然橡胶或合成橡胶为主要原料，经过加工制成的具有弹性、耐磨、耐酸碱等特性的制品。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根据用途和制造工艺的不同，胶乳制品可分为轮胎、胶带、胶管、乳胶制品、密封制品等几大类。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机械、电子、化工等行业的密封件、减震件、绝缘材料等。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雨鞋、运动鞋、橡皮擦等日常用品。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汽车、飞机、火车等交通工具的轮胎、密封件等。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医用手套、输液管、避孕套等医疗用品。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胶乳制品应用领域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全球胶乳制品市场规模庞大，其中轮胎是最大的一类胶乳制品，占据市场主导地位。中国是全球最大的胶乳制品生产国之一，拥有丰富的原料资源和劳动力优势。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随着环保意识的提高和技术的进步，未来胶乳制品将向环保、高性能、轻量化等方向发展。同时，新兴市场的崛起和消费升级将推动胶乳制品需求的增长，为行业发展带来新的机遇。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胶乳制品市场现状与发展趋势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胶乳制品设计基础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根据产品使用环境、受力情况、耐磨性、耐腐蚀性、耐温性等要求，选择合适的橡胶材料，如天然橡胶、合成橡胶等。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橡胶材料需满足一定的物理性能、化学性能和加工性能，如拉伸强度、撕裂强度、硬度、耐磨性、耐油性、耐酸碱性、加工流动性等。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橡胶材料选择与性能要求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遵循功能性、安全性、耐用性、美观性等原则，同时考虑制造工艺和成本控制。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运用计算机辅助设计（CAD）等先进技术，进行三维建模、有限元分析（FEA）等，优化产品结构，提高设计效率和准确性。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考虑产品的结构特点、材料特性和生产批量等因素，选择合适的加工工艺，如压延、挤出、模压、注塑等。同时，优化工艺参数，提高生产效率和产品质量。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通过合理选材、优化设计、提高生产效率、降低废品率等措施，有效控制产品成本。同时，加强供应链管理，降低原材料采购成本和库存成本。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制造工艺性及成本控制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胶乳制品制造工艺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橡胶原料选择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根据产品性能要求，选择天然橡胶、合成橡胶或再生橡胶等作为基体材料。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配合剂选用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依据橡胶种类和制品性能，选用适当的硫化剂、促进剂、防老剂、增塑剂、填充剂等配合剂。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配方设计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综合考虑橡胶与配合剂的相互作用及成本等因素，设计出合理的胶料配方。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原材料准备与配方设计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混炼设备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采用密炼机或开炼机等设备进行橡胶与配合剂的混合。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混炼工艺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控制混炼温度、时间、加料顺序等参数，确保胶料混合均匀。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通过检测胶料的硬度、粘度、门尼粘度等指标，确保混炼质量符合要求。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混炼工艺及质量控制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压出工艺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利用压出机将胶料压成各种断面形状的半成品，如胶管、密封条等。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成型工艺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根据产品形状和尺寸要求，采用模压、注压、传递模塑等成型方法将半成品加工成所需形状。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压延工艺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将混炼好的胶料通过压延机压成一定厚度和宽度的胶片或胶布。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压延、压出和成型工艺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https://d.book118.com/575003000011011101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2024-09-09T05:57:32.642</cp:lastPrinted>
  <dcterms:created xsi:type="dcterms:W3CDTF">2024-09-08T21:57:32Z</dcterms:created>
  <dcterms:modified xsi:type="dcterms:W3CDTF">2024-09-08T21:57:34Z</dcterms:modified>
</cp:coreProperties>
</file>