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A0254-388A-4E8F-BE85-2C248FF7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BA84E-FCFD-469A-B397-A1A7CF8E5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E7631-7AE4-402D-9924-4D379CAA9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03FB4-52C6-4655-BE13-A7095A3A5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A388D5-238C-4264-90B9-FF8AB0477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3D1DC8-707A-42C6-8AB2-E02763F95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9BCD9D-6460-45A1-BC09-35ECDB466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3728F-5BDA-4AAA-8FC8-8726D1D24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23391-7AAA-4FEF-A9A9-7DFD35007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3CCA1-F26C-4105-8FBD-ED26F8685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D55F5-6948-4D94-AFFD-215059044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030033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财务透明度与公信力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财务透明度的定义与重要性。
 公信力的含义及其影响因素。
 财务透明度与公信力的关系。
 财务透明度对公信力的影响机制。
 提高财务透明度的有效途径。
 公信力对组织的影响与提升方法。
 案例分析与讨论。
 结论与建议。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财务透明度的定义与重要性。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财务透明度与公信力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财务透明度的定义与重要性。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1.财务透明度是指公司或机构公开其财务状况、经营绩效和相关风险信息的程度。</a:t>
            </a:r>
          </a:p>
          <a:p>
            <a:r>
              <a:t>2.财务透明度要求信息真实、准确、完整、及时，以便投资者、债权人和其他利益相关方做出合理决策。</a:t>
            </a:r>
          </a:p>
          <a:p>
            <a:r>
              <a:t>3.高财务透明度有助于提升公司的公信力和市场价值。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财务透明度的重要性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1.增强市场信心：透明的财务报告可以增加投资者和市场的信任，降低资本成本，提高公司的市场竞争力。</a:t>
            </a:r>
          </a:p>
          <a:p>
            <a:r>
              <a:t>2.防止欺诈和不当行为：高度的财务透明度可以减少信息不对称，防止公司内部的不当行为和欺诈行为。</a:t>
            </a:r>
          </a:p>
          <a:p>
            <a:r>
              <a:t>3.提高决策效率：透明的财务信息可以帮助利益相关者更快地做出决策，提高市场效率。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财务透明度的定义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公信力的含义及其影响因素。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财务透明度与公信力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公信力的含义及其影响因素。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公信力的含义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1.公信力是组织或个人在社会公众心目中的信任和威信，体现了其诚信、正直和负责任的形象。</a:t>
            </a:r>
          </a:p>
          <a:p>
            <a:r>
              <a:t>2.公信力是建立在透明、公正和有效的基础之上的，需要通过长期的信誉积累和积极的行为表现来构建。</a:t>
            </a:r>
          </a:p>
          <a:p>
            <a:r>
              <a:t>3.公信力是组织或个人在社会生活中的重要资本，对其生存和发展具有重要影响。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公信力的影响因素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1.透明度和信息公开：组织或个人的信息公开程度越高，其公信力越强。</a:t>
            </a:r>
          </a:p>
          <a:p>
            <a:r>
              <a:t>2.诚信和道德水准：组织或个人的诚信和道德水准越高，其公信力越能得到公众的认可。</a:t>
            </a:r>
          </a:p>
          <a:p>
            <a:r>
              <a:t>3.治理结构和监督机制：健全的治理结构和有效的监督机制可以提高组织或个人的公信力。</a:t>
            </a:r>
          </a:p>
          <a:p>
            <a:r>
              <a:t>4.业绩和表现：组织或个人的业绩和表现是影响其公信力的重要因素，优秀的业绩和表现可以增强公众对其的信任和认可。</a:t>
            </a:r>
          </a:p>
          <a:p>
            <a:r>
              <a:t>以上内容仅供参考，具体还需要您根据自身实际情况进行调整优化。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财务透明度与公信力的关系。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财务透明度与公信力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财务透明度与公信力的关系。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财务透明度与公信力的定义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1.财务透明度是指企业或机构向其利益相关者提供准确、及时、全面的财务信息。</a:t>
            </a:r>
          </a:p>
          <a:p>
            <a:r>
              <a:t>2.公信力是指企业或机构在公众心目中的信任度和声誉，体现在其行为的诚信度和正直性。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财务透明度对公信力的影响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1.高财务透明度可以增强企业或机构的公信力，因为其提供了真实、全面的财务信息，使得利益相关者能够更加信任其经营行为和决策。</a:t>
            </a:r>
          </a:p>
          <a:p>
            <a:r>
              <a:t>2.财务透明度不足会导致公信力受损，因为缺乏透明度的财务信息可能引发疑虑和不信任。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财务透明度与公信力的关系。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公信力对财务透明度的影响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1.高公信力可以促进企业或机构提高财务透明度，因为公众对其信任度高，对其财务信息的要求也相应提高。</a:t>
            </a:r>
          </a:p>
          <a:p>
            <a:r>
              <a:t>2.公信力不足可能会阻碍企业或机构提高财务透明度的努力，因为公众对其信任度低，对其财务信息的可信度也存在疑虑。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提高财务透明度的措施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1.建立健全的财务制度和内部控制体系，确保财务信息的准确性和完整性。</a:t>
            </a:r>
          </a:p>
          <a:p>
            <a:r>
              <a:t>2.加强外部审计和监管，提高财务信息的透明度和可信度。</a:t>
            </a:r>
          </a:p>
          <a:p>
            <a:r>
              <a:t>3.加强信息披露和沟通，及时向利益相关者提供全面、准确的财务信息。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财务透明度与公信力的关系。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提高公信力的措施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1.加强企业或机构的诚信建设，树立诚信形象。</a:t>
            </a:r>
          </a:p>
          <a:p>
            <a:r>
              <a:t>2.提高企业或机构的管理水平和治理能力，增强公众对其的信任度。</a:t>
            </a:r>
          </a:p>
          <a:p>
            <a:r>
              <a:t>3.加强与利益相关者的沟通和互动，增强公众对其的了解和信任。</a:t>
            </a:r>
          </a:p>
          <a:p>
            <a:r>
              <a:t>以上内容仅供参考，具体内容可以根据实际情况进行调整和修改。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财务透明度对公信力的影响机制。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财务透明度与公信力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财务透明度对公信力的影响机制。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财务透明度与公信力的关系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1.财务透明度是公信力的重要基础。公信力建立在组织或个人的信誉和可信度之上，而财务透明度则是展示信誉和可信度的重要手段。</a:t>
            </a:r>
          </a:p>
          <a:p>
            <a:r>
              <a:t>2.高财务透明度可以增强公信力。当组织或个人的财务信息公开、真实、完整时，利益相关者会更加信任他们，从而增强他们的公信力。</a:t>
            </a:r>
          </a:p>
          <a:p>
            <a:r>
              <a:t>3.财务透明度不足会损害公信力。如果组织或个人的财务信息不透明、存在虚假或遗漏，会导致利益相关者的不信任，从而损害他们的公信力。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财务透明度对公信力影响的具体机制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1.信息披露机制：财务透明度通过信息披露机制影响公信力。组织或个人公开、真实地披露财务信息，可以增加利益相关者的信任和认可度，从而提高公信力。</a:t>
            </a:r>
          </a:p>
          <a:p>
            <a:r>
              <a:t>2.信任传递机制：财务透明度可以作为信任传递的媒介，通过增强组织的声誉和形象，进而影响利益相关者的信任和公信力。</a:t>
            </a:r>
          </a:p>
          <a:p>
            <a:r>
              <a:t>3.风险控制机制：财务透明度也可以帮助组织或个人识别和控制潜在的风险，展示其稳健的财务状况和风险管理能力，进一步提高公信力。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财务透明度对公信力的影响机制。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提升财务透明度以增强公信力的建议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1.加强法规制度建设：政府和相关监管机构应加强财务透明度的法规制度建设，提高财务信息披露的标准和要求。</a:t>
            </a:r>
          </a:p>
          <a:p>
            <a:r>
              <a:t>2.建立有效的监督机制：通过建立有效的监督机制，确保组织或个人严格遵守财务信息披露的规定，提高财务信息的真实性和完整性。</a:t>
            </a:r>
          </a:p>
          <a:p>
            <a:r>
              <a:t>3.加强公众教育和意识提升：加强公众对财务透明度和公信力重要性的教育和意识提升，培养公众的监督和参与意识。</a:t>
            </a:r>
          </a:p>
          <a:p>
            <a:r>
              <a:t>以上内容仅供参考，具体内容可以根据实际情况进行调整和补充。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https://d.book118.com/575003003334011100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财务透明度的定义与重要性。</vt:lpstr>
      <vt:lpstr> 财务透明度的定义与重要性。</vt:lpstr>
      <vt:lpstr> 公信力的含义及其影响因素。</vt:lpstr>
      <vt:lpstr> 公信力的含义及其影响因素。</vt:lpstr>
      <vt:lpstr> 财务透明度与公信力的关系。</vt:lpstr>
      <vt:lpstr> 财务透明度与公信力的关系。</vt:lpstr>
      <vt:lpstr> 财务透明度与公信力的关系。</vt:lpstr>
      <vt:lpstr> 财务透明度与公信力的关系。</vt:lpstr>
      <vt:lpstr> 财务透明度对公信力的影响机制。</vt:lpstr>
      <vt:lpstr> 财务透明度对公信力的影响机制。</vt:lpstr>
      <vt:lpstr> 财务透明度对公信力的影响机制。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2024-09-09T00:41:12.443</cp:lastPrinted>
  <dcterms:created xsi:type="dcterms:W3CDTF">2024-09-08T16:41:12Z</dcterms:created>
  <dcterms:modified xsi:type="dcterms:W3CDTF">2024-09-08T16:41:14Z</dcterms:modified>
</cp:coreProperties>
</file>