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2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36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image" Target="../media/image4.png" /><Relationship Id="rId19" Type="http://schemas.openxmlformats.org/officeDocument/2006/relationships/tags" Target="../tags/tag15.xml" /><Relationship Id="rId2" Type="http://schemas.openxmlformats.org/officeDocument/2006/relationships/tags" Target="../tags/tag2.xml" /><Relationship Id="rId20" Type="http://schemas.openxmlformats.org/officeDocument/2006/relationships/tags" Target="../tags/tag16.xml" /><Relationship Id="rId21" Type="http://schemas.openxmlformats.org/officeDocument/2006/relationships/tags" Target="../tags/tag17.xml" /><Relationship Id="rId22" Type="http://schemas.openxmlformats.org/officeDocument/2006/relationships/image" Target="../media/image5.png" /><Relationship Id="rId23" Type="http://schemas.openxmlformats.org/officeDocument/2006/relationships/tags" Target="../tags/tag18.xml" /><Relationship Id="rId24" Type="http://schemas.openxmlformats.org/officeDocument/2006/relationships/tags" Target="../tags/tag19.xml" /><Relationship Id="rId25" Type="http://schemas.openxmlformats.org/officeDocument/2006/relationships/tags" Target="../tags/tag20.xml" /><Relationship Id="rId26" Type="http://schemas.openxmlformats.org/officeDocument/2006/relationships/image" Target="../media/image6.png" /><Relationship Id="rId27" Type="http://schemas.openxmlformats.org/officeDocument/2006/relationships/tags" Target="../tags/tag21.xml" /><Relationship Id="rId28" Type="http://schemas.openxmlformats.org/officeDocument/2006/relationships/image" Target="../media/image7.png" /><Relationship Id="rId29" Type="http://schemas.openxmlformats.org/officeDocument/2006/relationships/tags" Target="../tags/tag22.xml" /><Relationship Id="rId3" Type="http://schemas.openxmlformats.org/officeDocument/2006/relationships/tags" Target="../tags/tag3.xml" /><Relationship Id="rId30" Type="http://schemas.openxmlformats.org/officeDocument/2006/relationships/tags" Target="../tags/tag23.xml" /><Relationship Id="rId31" Type="http://schemas.openxmlformats.org/officeDocument/2006/relationships/image" Target="../media/image8.png" /><Relationship Id="rId32" Type="http://schemas.openxmlformats.org/officeDocument/2006/relationships/tags" Target="../tags/tag24.xml" /><Relationship Id="rId33" Type="http://schemas.openxmlformats.org/officeDocument/2006/relationships/tags" Target="../tags/tag25.xml" /><Relationship Id="rId34" Type="http://schemas.openxmlformats.org/officeDocument/2006/relationships/tags" Target="../tags/tag26.xml" /><Relationship Id="rId35" Type="http://schemas.openxmlformats.org/officeDocument/2006/relationships/tags" Target="../tags/tag27.xml" /><Relationship Id="rId36" Type="http://schemas.openxmlformats.org/officeDocument/2006/relationships/image" Target="../media/image9.png" /><Relationship Id="rId37" Type="http://schemas.openxmlformats.org/officeDocument/2006/relationships/tags" Target="../tags/tag28.xml" /><Relationship Id="rId38" Type="http://schemas.openxmlformats.org/officeDocument/2006/relationships/image" Target="../media/image10.png" /><Relationship Id="rId39" Type="http://schemas.openxmlformats.org/officeDocument/2006/relationships/tags" Target="../tags/tag29.xml" /><Relationship Id="rId4" Type="http://schemas.openxmlformats.org/officeDocument/2006/relationships/tags" Target="../tags/tag4.xml" /><Relationship Id="rId40" Type="http://schemas.openxmlformats.org/officeDocument/2006/relationships/image" Target="../media/image11.png" /><Relationship Id="rId41" Type="http://schemas.openxmlformats.org/officeDocument/2006/relationships/tags" Target="../tags/tag30.xml" /><Relationship Id="rId42" Type="http://schemas.openxmlformats.org/officeDocument/2006/relationships/tags" Target="../tags/tag31.xml" /><Relationship Id="rId43" Type="http://schemas.openxmlformats.org/officeDocument/2006/relationships/tags" Target="../tags/tag32.xml" /><Relationship Id="rId44" Type="http://schemas.openxmlformats.org/officeDocument/2006/relationships/tags" Target="../tags/tag33.xml" /><Relationship Id="rId45" Type="http://schemas.openxmlformats.org/officeDocument/2006/relationships/tags" Target="../tags/tag34.xml" /><Relationship Id="rId46" Type="http://schemas.openxmlformats.org/officeDocument/2006/relationships/tags" Target="../tags/tag35.xml" /><Relationship Id="rId47" Type="http://schemas.openxmlformats.org/officeDocument/2006/relationships/tags" Target="../tags/tag36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image" Target="../media/image1.png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image" Target="../media/image2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image" Target="../media/image13.png" /><Relationship Id="rId14" Type="http://schemas.openxmlformats.org/officeDocument/2006/relationships/tags" Target="../tags/tag52.xml" /><Relationship Id="rId15" Type="http://schemas.openxmlformats.org/officeDocument/2006/relationships/image" Target="../media/image14.png" /><Relationship Id="rId16" Type="http://schemas.openxmlformats.org/officeDocument/2006/relationships/tags" Target="../tags/tag53.xml" /><Relationship Id="rId17" Type="http://schemas.openxmlformats.org/officeDocument/2006/relationships/image" Target="../media/image15.png" /><Relationship Id="rId18" Type="http://schemas.openxmlformats.org/officeDocument/2006/relationships/tags" Target="../tags/tag54.xml" /><Relationship Id="rId19" Type="http://schemas.openxmlformats.org/officeDocument/2006/relationships/tags" Target="../tags/tag55.xml" /><Relationship Id="rId2" Type="http://schemas.openxmlformats.org/officeDocument/2006/relationships/tags" Target="../tags/tag43.xml" /><Relationship Id="rId20" Type="http://schemas.openxmlformats.org/officeDocument/2006/relationships/tags" Target="../tags/tag56.xml" /><Relationship Id="rId21" Type="http://schemas.openxmlformats.org/officeDocument/2006/relationships/tags" Target="../tags/tag57.xml" /><Relationship Id="rId22" Type="http://schemas.openxmlformats.org/officeDocument/2006/relationships/tags" Target="../tags/tag58.xml" /><Relationship Id="rId23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12.png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image" Target="../media/image8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7.xml" /><Relationship Id="rId11" Type="http://schemas.openxmlformats.org/officeDocument/2006/relationships/image" Target="../media/image4.png" /><Relationship Id="rId12" Type="http://schemas.openxmlformats.org/officeDocument/2006/relationships/tags" Target="../tags/tag68.xml" /><Relationship Id="rId13" Type="http://schemas.openxmlformats.org/officeDocument/2006/relationships/tags" Target="../tags/tag69.xml" /><Relationship Id="rId14" Type="http://schemas.openxmlformats.org/officeDocument/2006/relationships/tags" Target="../tags/tag70.xml" /><Relationship Id="rId15" Type="http://schemas.openxmlformats.org/officeDocument/2006/relationships/image" Target="../media/image5.png" /><Relationship Id="rId16" Type="http://schemas.openxmlformats.org/officeDocument/2006/relationships/tags" Target="../tags/tag71.xml" /><Relationship Id="rId17" Type="http://schemas.openxmlformats.org/officeDocument/2006/relationships/tags" Target="../tags/tag72.xml" /><Relationship Id="rId18" Type="http://schemas.openxmlformats.org/officeDocument/2006/relationships/tags" Target="../tags/tag73.xml" /><Relationship Id="rId19" Type="http://schemas.openxmlformats.org/officeDocument/2006/relationships/tags" Target="../tags/tag74.xml" /><Relationship Id="rId2" Type="http://schemas.openxmlformats.org/officeDocument/2006/relationships/tags" Target="../tags/tag60.xml" /><Relationship Id="rId20" Type="http://schemas.openxmlformats.org/officeDocument/2006/relationships/image" Target="../media/image16.png" /><Relationship Id="rId21" Type="http://schemas.openxmlformats.org/officeDocument/2006/relationships/tags" Target="../tags/tag75.xml" /><Relationship Id="rId22" Type="http://schemas.openxmlformats.org/officeDocument/2006/relationships/image" Target="../media/image17.png" /><Relationship Id="rId23" Type="http://schemas.openxmlformats.org/officeDocument/2006/relationships/tags" Target="../tags/tag76.xml" /><Relationship Id="rId24" Type="http://schemas.openxmlformats.org/officeDocument/2006/relationships/image" Target="../media/image18.png" /><Relationship Id="rId25" Type="http://schemas.openxmlformats.org/officeDocument/2006/relationships/tags" Target="../tags/tag77.xml" /><Relationship Id="rId26" Type="http://schemas.openxmlformats.org/officeDocument/2006/relationships/tags" Target="../tags/tag78.xml" /><Relationship Id="rId27" Type="http://schemas.openxmlformats.org/officeDocument/2006/relationships/tags" Target="../tags/tag79.xml" /><Relationship Id="rId28" Type="http://schemas.openxmlformats.org/officeDocument/2006/relationships/tags" Target="../tags/tag80.xml" /><Relationship Id="rId29" Type="http://schemas.openxmlformats.org/officeDocument/2006/relationships/tags" Target="../tags/tag81.xml" /><Relationship Id="rId3" Type="http://schemas.openxmlformats.org/officeDocument/2006/relationships/tags" Target="../tags/tag61.xml" /><Relationship Id="rId30" Type="http://schemas.openxmlformats.org/officeDocument/2006/relationships/tags" Target="../tags/tag82.xml" /><Relationship Id="rId31" Type="http://schemas.openxmlformats.org/officeDocument/2006/relationships/slideMaster" Target="../slideMasters/slideMaster2.xml" /><Relationship Id="rId4" Type="http://schemas.openxmlformats.org/officeDocument/2006/relationships/tags" Target="../tags/tag62.xml" /><Relationship Id="rId5" Type="http://schemas.openxmlformats.org/officeDocument/2006/relationships/image" Target="../media/image1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image" Target="../media/image3.png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image" Target="../media/image4.png" /><Relationship Id="rId19" Type="http://schemas.openxmlformats.org/officeDocument/2006/relationships/tags" Target="../tags/tag127.xml" /><Relationship Id="rId2" Type="http://schemas.openxmlformats.org/officeDocument/2006/relationships/tags" Target="../tags/tag114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image" Target="../media/image5.png" /><Relationship Id="rId23" Type="http://schemas.openxmlformats.org/officeDocument/2006/relationships/tags" Target="../tags/tag130.xml" /><Relationship Id="rId24" Type="http://schemas.openxmlformats.org/officeDocument/2006/relationships/tags" Target="../tags/tag131.xml" /><Relationship Id="rId25" Type="http://schemas.openxmlformats.org/officeDocument/2006/relationships/tags" Target="../tags/tag132.xml" /><Relationship Id="rId26" Type="http://schemas.openxmlformats.org/officeDocument/2006/relationships/image" Target="../media/image6.png" /><Relationship Id="rId27" Type="http://schemas.openxmlformats.org/officeDocument/2006/relationships/tags" Target="../tags/tag133.xml" /><Relationship Id="rId28" Type="http://schemas.openxmlformats.org/officeDocument/2006/relationships/image" Target="../media/image7.png" /><Relationship Id="rId29" Type="http://schemas.openxmlformats.org/officeDocument/2006/relationships/tags" Target="../tags/tag134.xml" /><Relationship Id="rId3" Type="http://schemas.openxmlformats.org/officeDocument/2006/relationships/tags" Target="../tags/tag115.xml" /><Relationship Id="rId30" Type="http://schemas.openxmlformats.org/officeDocument/2006/relationships/tags" Target="../tags/tag135.xml" /><Relationship Id="rId31" Type="http://schemas.openxmlformats.org/officeDocument/2006/relationships/image" Target="../media/image8.png" /><Relationship Id="rId32" Type="http://schemas.openxmlformats.org/officeDocument/2006/relationships/tags" Target="../tags/tag136.xml" /><Relationship Id="rId33" Type="http://schemas.openxmlformats.org/officeDocument/2006/relationships/tags" Target="../tags/tag137.xml" /><Relationship Id="rId34" Type="http://schemas.openxmlformats.org/officeDocument/2006/relationships/tags" Target="../tags/tag138.xml" /><Relationship Id="rId35" Type="http://schemas.openxmlformats.org/officeDocument/2006/relationships/tags" Target="../tags/tag139.xml" /><Relationship Id="rId36" Type="http://schemas.openxmlformats.org/officeDocument/2006/relationships/image" Target="../media/image9.png" /><Relationship Id="rId37" Type="http://schemas.openxmlformats.org/officeDocument/2006/relationships/tags" Target="../tags/tag140.xml" /><Relationship Id="rId38" Type="http://schemas.openxmlformats.org/officeDocument/2006/relationships/image" Target="../media/image10.png" /><Relationship Id="rId39" Type="http://schemas.openxmlformats.org/officeDocument/2006/relationships/tags" Target="../tags/tag141.xml" /><Relationship Id="rId4" Type="http://schemas.openxmlformats.org/officeDocument/2006/relationships/tags" Target="../tags/tag116.xml" /><Relationship Id="rId40" Type="http://schemas.openxmlformats.org/officeDocument/2006/relationships/image" Target="../media/image11.png" /><Relationship Id="rId41" Type="http://schemas.openxmlformats.org/officeDocument/2006/relationships/tags" Target="../tags/tag142.xml" /><Relationship Id="rId42" Type="http://schemas.openxmlformats.org/officeDocument/2006/relationships/tags" Target="../tags/tag143.xml" /><Relationship Id="rId43" Type="http://schemas.openxmlformats.org/officeDocument/2006/relationships/tags" Target="../tags/tag144.xml" /><Relationship Id="rId44" Type="http://schemas.openxmlformats.org/officeDocument/2006/relationships/tags" Target="../tags/tag145.xml" /><Relationship Id="rId45" Type="http://schemas.openxmlformats.org/officeDocument/2006/relationships/tags" Target="../tags/tag146.xml" /><Relationship Id="rId46" Type="http://schemas.openxmlformats.org/officeDocument/2006/relationships/tags" Target="../tags/tag147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117.xml" /><Relationship Id="rId6" Type="http://schemas.openxmlformats.org/officeDocument/2006/relationships/image" Target="../media/image1.png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DF791-F93E-4C80-B314-D7A347F00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B0E35-0C7C-4925-9FFC-B99F618C5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BDCD9-6000-46A8-9DDB-E607874D0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45770-EF00-4A5A-93A0-27748406D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CDC2E6-6F5A-43A9-BA5F-D2BCE9A64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A7F9FC-379D-4B01-AE38-F3BC3D32B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581347-DFFA-44F7-884B-3D707531E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3F222-7B54-4394-9B1C-2E82F2CF4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06F37-C428-4711-A9F9-A1B1661BA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CAB6F-EA59-48DE-AA9D-88320E077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F7C6D-F6A3-4545-9424-CC9F84028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任意多边形: 形状 7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690" name="任意多边形: 形状 8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692" name="任意多边形: 形状 3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694" name="椭圆 11"/>
          <p:cNvSpPr/>
          <p:nvPr userDrawn="1">
            <p:custDataLst>
              <p:tags r:id="rId5"/>
            </p:custDataLst>
          </p:nvPr>
        </p:nvSpPr>
        <p:spPr>
          <a:xfrm>
            <a:off x="5997284" y="6450161"/>
            <a:ext cx="831781" cy="119543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53" name="图片 12" descr="卡通人物  中度可信度描述已自动生成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626768" y="510777"/>
            <a:ext cx="7566969" cy="6066044"/>
          </a:xfrm>
          <a:prstGeom prst="rect">
            <a:avLst/>
          </a:prstGeom>
        </p:spPr>
      </p:pic>
      <p:sp>
        <p:nvSpPr>
          <p:cNvPr id="1048696" name="椭圆 14"/>
          <p:cNvSpPr/>
          <p:nvPr userDrawn="1">
            <p:custDataLst>
              <p:tags r:id="rId8"/>
            </p:custDataLst>
          </p:nvPr>
        </p:nvSpPr>
        <p:spPr>
          <a:xfrm>
            <a:off x="4991280" y="6433893"/>
            <a:ext cx="773988" cy="157537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55" name="图片 15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4583084" y="5415283"/>
            <a:ext cx="1381127" cy="1310514"/>
          </a:xfrm>
          <a:prstGeom prst="rect">
            <a:avLst/>
          </a:prstGeom>
        </p:spPr>
      </p:pic>
      <p:sp>
        <p:nvSpPr>
          <p:cNvPr id="1048698" name="椭圆 16"/>
          <p:cNvSpPr/>
          <p:nvPr userDrawn="1">
            <p:custDataLst>
              <p:tags r:id="rId11"/>
            </p:custDataLst>
          </p:nvPr>
        </p:nvSpPr>
        <p:spPr>
          <a:xfrm>
            <a:off x="3322037" y="6349079"/>
            <a:ext cx="1388726" cy="145549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57" name="图片 1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163379" y="5456321"/>
            <a:ext cx="1783689" cy="1072061"/>
          </a:xfrm>
          <a:prstGeom prst="rect">
            <a:avLst/>
          </a:prstGeom>
        </p:spPr>
      </p:pic>
      <p:sp>
        <p:nvSpPr>
          <p:cNvPr id="1048700" name="矩形: 圆角 21"/>
          <p:cNvSpPr/>
          <p:nvPr userDrawn="1">
            <p:custDataLst>
              <p:tags r:id="rId14"/>
            </p:custDataLst>
          </p:nvPr>
        </p:nvSpPr>
        <p:spPr>
          <a:xfrm>
            <a:off x="1102360" y="1146175"/>
            <a:ext cx="10068560" cy="4099560"/>
          </a:xfrm>
          <a:prstGeom prst="roundRect">
            <a:avLst>
              <a:gd name="adj" fmla="val 4352"/>
            </a:avLst>
          </a:prstGeom>
          <a:solidFill>
            <a:schemeClr val="accent4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02" name="矩形: 圆角 22"/>
          <p:cNvSpPr/>
          <p:nvPr userDrawn="1">
            <p:custDataLst>
              <p:tags r:id="rId15"/>
            </p:custDataLst>
          </p:nvPr>
        </p:nvSpPr>
        <p:spPr>
          <a:xfrm>
            <a:off x="1297305" y="1341120"/>
            <a:ext cx="9678035" cy="3709035"/>
          </a:xfrm>
          <a:prstGeom prst="roundRect">
            <a:avLst>
              <a:gd name="adj" fmla="val 3521"/>
            </a:avLst>
          </a:pr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04" name="任意多边形: 形状 24"/>
          <p:cNvSpPr/>
          <p:nvPr userDrawn="1">
            <p:custDataLst>
              <p:tags r:id="rId16"/>
            </p:custDataLst>
          </p:nvPr>
        </p:nvSpPr>
        <p:spPr>
          <a:xfrm>
            <a:off x="1310640" y="1345565"/>
            <a:ext cx="9664700" cy="3704590"/>
          </a:xfrm>
          <a:custGeom>
            <a:gdLst>
              <a:gd name="connsiteX0" fmla="*/ 9555137 w 9664886"/>
              <a:gd name="connsiteY0" fmla="*/ 0 h 3704763"/>
              <a:gd name="connsiteX1" fmla="*/ 9585126 w 9664886"/>
              <a:gd name="connsiteY1" fmla="*/ 6055 h 3704763"/>
              <a:gd name="connsiteX2" fmla="*/ 9664886 w 9664886"/>
              <a:gd name="connsiteY2" fmla="*/ 126385 h 3704763"/>
              <a:gd name="connsiteX3" fmla="*/ 9664886 w 9664886"/>
              <a:gd name="connsiteY3" fmla="*/ 3574170 h 3704763"/>
              <a:gd name="connsiteX4" fmla="*/ 9534293 w 9664886"/>
              <a:gd name="connsiteY4" fmla="*/ 3704763 h 3704763"/>
              <a:gd name="connsiteX5" fmla="*/ 117223 w 9664886"/>
              <a:gd name="connsiteY5" fmla="*/ 3704763 h 3704763"/>
              <a:gd name="connsiteX6" fmla="*/ 24880 w 9664886"/>
              <a:gd name="connsiteY6" fmla="*/ 3666513 h 3704763"/>
              <a:gd name="connsiteX7" fmla="*/ 0 w 9664886"/>
              <a:gd name="connsiteY7" fmla="*/ 3629611 h 3704763"/>
              <a:gd name="connsiteX8" fmla="*/ 58549 w 9664886"/>
              <a:gd name="connsiteY8" fmla="*/ 208578 h 3704763"/>
              <a:gd name="connsiteX9" fmla="*/ 189142 w 9664886"/>
              <a:gd name="connsiteY9" fmla="*/ 77985 h 37047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664886" h="3704763">
                <a:moveTo>
                  <a:pt x="9555137" y="0"/>
                </a:moveTo>
                <a:lnTo>
                  <a:pt x="9585126" y="6055"/>
                </a:lnTo>
                <a:cubicBezTo>
                  <a:pt x="9631998" y="25880"/>
                  <a:pt x="9664886" y="72292"/>
                  <a:pt x="9664886" y="126385"/>
                </a:cubicBezTo>
                <a:lnTo>
                  <a:pt x="9664886" y="3574170"/>
                </a:lnTo>
                <a:cubicBezTo>
                  <a:pt x="9664886" y="3646295"/>
                  <a:pt x="9606418" y="3704763"/>
                  <a:pt x="9534293" y="3704763"/>
                </a:cubicBezTo>
                <a:lnTo>
                  <a:pt x="117223" y="3704763"/>
                </a:lnTo>
                <a:cubicBezTo>
                  <a:pt x="81161" y="3704763"/>
                  <a:pt x="48512" y="3690146"/>
                  <a:pt x="24880" y="3666513"/>
                </a:cubicBezTo>
                <a:lnTo>
                  <a:pt x="0" y="3629611"/>
                </a:lnTo>
                <a:lnTo>
                  <a:pt x="58549" y="208578"/>
                </a:lnTo>
                <a:cubicBezTo>
                  <a:pt x="58549" y="136453"/>
                  <a:pt x="117017" y="77985"/>
                  <a:pt x="189142" y="77985"/>
                </a:cubicBez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06" name="矩形: 圆角 25"/>
          <p:cNvSpPr/>
          <p:nvPr userDrawn="1">
            <p:custDataLst>
              <p:tags r:id="rId17"/>
            </p:custDataLst>
          </p:nvPr>
        </p:nvSpPr>
        <p:spPr>
          <a:xfrm>
            <a:off x="1310847" y="1324772"/>
            <a:ext cx="9664886" cy="3708971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26" descr="图片包含 游戏机, 灯  描述已自动生成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>
            <a:off x="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pic>
        <p:nvPicPr>
          <p:cNvPr id="2097161" name="图片 27" descr="图片包含 游戏机, 灯  描述已自动生成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 flipH="1">
            <a:off x="658231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sp>
        <p:nvSpPr>
          <p:cNvPr id="1048708" name="椭圆 28"/>
          <p:cNvSpPr/>
          <p:nvPr userDrawn="1">
            <p:custDataLst>
              <p:tags r:id="rId21"/>
            </p:custDataLst>
          </p:nvPr>
        </p:nvSpPr>
        <p:spPr>
          <a:xfrm>
            <a:off x="8637224" y="6290632"/>
            <a:ext cx="2666197" cy="287242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63" name="图片 29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9258788" y="4119174"/>
            <a:ext cx="2116477" cy="2429238"/>
          </a:xfrm>
          <a:prstGeom prst="rect">
            <a:avLst/>
          </a:prstGeom>
        </p:spPr>
      </p:pic>
      <p:sp>
        <p:nvSpPr>
          <p:cNvPr id="1048710" name="矩形 30"/>
          <p:cNvSpPr/>
          <p:nvPr userDrawn="1">
            <p:custDataLst>
              <p:tags r:id="rId24"/>
            </p:custDataLst>
          </p:nvPr>
        </p:nvSpPr>
        <p:spPr>
          <a:xfrm rot="21152280">
            <a:off x="3746512" y="4618676"/>
            <a:ext cx="149290" cy="668551"/>
          </a:xfrm>
          <a:prstGeom prst="rect">
            <a:avLst/>
          </a:prstGeom>
          <a:solidFill>
            <a:schemeClr val="accent4">
              <a:lumMod val="50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12" name="矩形 31"/>
          <p:cNvSpPr/>
          <p:nvPr userDrawn="1">
            <p:custDataLst>
              <p:tags r:id="rId25"/>
            </p:custDataLst>
          </p:nvPr>
        </p:nvSpPr>
        <p:spPr>
          <a:xfrm rot="21152280">
            <a:off x="4116626" y="4677771"/>
            <a:ext cx="149290" cy="668551"/>
          </a:xfrm>
          <a:prstGeom prst="rect">
            <a:avLst/>
          </a:prstGeom>
          <a:solidFill>
            <a:schemeClr val="accent4">
              <a:lumMod val="50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65" name="图片 33" descr="图标  描述已自动生成"/>
          <p:cNvPicPr>
            <a:picLocks noChangeAspect="1"/>
          </p:cNvPicPr>
          <p:nvPr userDrawn="1"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3746500" y="4599940"/>
            <a:ext cx="542290" cy="762000"/>
          </a:xfrm>
          <a:prstGeom prst="rect">
            <a:avLst/>
          </a:prstGeom>
        </p:spPr>
      </p:pic>
      <p:pic>
        <p:nvPicPr>
          <p:cNvPr id="2097167" name="图片 34" descr="图标  描述已自动生成"/>
          <p:cNvPicPr>
            <a:picLocks noChangeAspect="1"/>
          </p:cNvPicPr>
          <p:nvPr userDrawn="1"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3402330" y="4538980"/>
            <a:ext cx="524510" cy="803275"/>
          </a:xfrm>
          <a:prstGeom prst="rect">
            <a:avLst/>
          </a:prstGeom>
        </p:spPr>
      </p:pic>
      <p:sp>
        <p:nvSpPr>
          <p:cNvPr id="1048714" name="矩形 35"/>
          <p:cNvSpPr/>
          <p:nvPr userDrawn="1">
            <p:custDataLst>
              <p:tags r:id="rId30"/>
            </p:custDataLst>
          </p:nvPr>
        </p:nvSpPr>
        <p:spPr>
          <a:xfrm rot="21152280">
            <a:off x="8419561" y="4851438"/>
            <a:ext cx="274139" cy="499072"/>
          </a:xfrm>
          <a:prstGeom prst="rect">
            <a:avLst/>
          </a:prstGeom>
          <a:solidFill>
            <a:schemeClr val="accent4">
              <a:lumMod val="50000"/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69" name="图片 36" descr="图标  描述已自动生成"/>
          <p:cNvPicPr>
            <a:picLocks noChangeAspect="1"/>
          </p:cNvPicPr>
          <p:nvPr userDrawn="1"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7459617" y="4690105"/>
            <a:ext cx="1277957" cy="670098"/>
          </a:xfrm>
          <a:prstGeom prst="rect">
            <a:avLst/>
          </a:prstGeom>
        </p:spPr>
      </p:pic>
      <p:sp>
        <p:nvSpPr>
          <p:cNvPr id="1048716" name="任意多边形: 形状 37"/>
          <p:cNvSpPr/>
          <p:nvPr userDrawn="1">
            <p:custDataLst>
              <p:tags r:id="rId33"/>
            </p:custDataLst>
          </p:nvPr>
        </p:nvSpPr>
        <p:spPr>
          <a:xfrm rot="174432">
            <a:off x="10450286" y="1105232"/>
            <a:ext cx="1219200" cy="752595"/>
          </a:xfrm>
          <a:custGeom>
            <a:gdLst>
              <a:gd name="connsiteX0" fmla="*/ 595086 w 1175657"/>
              <a:gd name="connsiteY0" fmla="*/ 0 h 725716"/>
              <a:gd name="connsiteX1" fmla="*/ 679830 w 1175657"/>
              <a:gd name="connsiteY1" fmla="*/ 17109 h 725716"/>
              <a:gd name="connsiteX2" fmla="*/ 728684 w 1175657"/>
              <a:gd name="connsiteY2" fmla="*/ 50048 h 725716"/>
              <a:gd name="connsiteX3" fmla="*/ 774550 w 1175657"/>
              <a:gd name="connsiteY3" fmla="*/ 35810 h 725716"/>
              <a:gd name="connsiteX4" fmla="*/ 841828 w 1175657"/>
              <a:gd name="connsiteY4" fmla="*/ 29028 h 725716"/>
              <a:gd name="connsiteX5" fmla="*/ 1175657 w 1175657"/>
              <a:gd name="connsiteY5" fmla="*/ 362857 h 725716"/>
              <a:gd name="connsiteX6" fmla="*/ 841828 w 1175657"/>
              <a:gd name="connsiteY6" fmla="*/ 696686 h 725716"/>
              <a:gd name="connsiteX7" fmla="*/ 711887 w 1175657"/>
              <a:gd name="connsiteY7" fmla="*/ 670452 h 725716"/>
              <a:gd name="connsiteX8" fmla="*/ 689994 w 1175657"/>
              <a:gd name="connsiteY8" fmla="*/ 658569 h 725716"/>
              <a:gd name="connsiteX9" fmla="*/ 681380 w 1175657"/>
              <a:gd name="connsiteY9" fmla="*/ 664074 h 725716"/>
              <a:gd name="connsiteX10" fmla="*/ 399143 w 1175657"/>
              <a:gd name="connsiteY10" fmla="*/ 725716 h 725716"/>
              <a:gd name="connsiteX11" fmla="*/ 0 w 1175657"/>
              <a:gd name="connsiteY11" fmla="*/ 515258 h 725716"/>
              <a:gd name="connsiteX12" fmla="*/ 192173 w 1175657"/>
              <a:gd name="connsiteY12" fmla="*/ 335269 h 725716"/>
              <a:gd name="connsiteX13" fmla="*/ 214434 w 1175657"/>
              <a:gd name="connsiteY13" fmla="*/ 330660 h 725716"/>
              <a:gd name="connsiteX14" fmla="*/ 214880 w 1175657"/>
              <a:gd name="connsiteY14" fmla="*/ 326237 h 725716"/>
              <a:gd name="connsiteX15" fmla="*/ 384294 w 1175657"/>
              <a:gd name="connsiteY15" fmla="*/ 156823 h 725716"/>
              <a:gd name="connsiteX16" fmla="*/ 387166 w 1175657"/>
              <a:gd name="connsiteY16" fmla="*/ 156534 h 725716"/>
              <a:gd name="connsiteX17" fmla="*/ 394481 w 1175657"/>
              <a:gd name="connsiteY17" fmla="*/ 132970 h 725716"/>
              <a:gd name="connsiteX18" fmla="*/ 595086 w 1175657"/>
              <a:gd name="connsiteY18" fmla="*/ 0 h 72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5657" h="725716">
                <a:moveTo>
                  <a:pt x="595086" y="0"/>
                </a:moveTo>
                <a:cubicBezTo>
                  <a:pt x="625146" y="0"/>
                  <a:pt x="653783" y="6092"/>
                  <a:pt x="679830" y="17109"/>
                </a:cubicBezTo>
                <a:lnTo>
                  <a:pt x="728684" y="50048"/>
                </a:lnTo>
                <a:lnTo>
                  <a:pt x="774550" y="35810"/>
                </a:lnTo>
                <a:cubicBezTo>
                  <a:pt x="796281" y="31363"/>
                  <a:pt x="818782" y="29028"/>
                  <a:pt x="841828" y="29028"/>
                </a:cubicBezTo>
                <a:cubicBezTo>
                  <a:pt x="1026197" y="29028"/>
                  <a:pt x="1175657" y="178488"/>
                  <a:pt x="1175657" y="362857"/>
                </a:cubicBezTo>
                <a:cubicBezTo>
                  <a:pt x="1175657" y="547226"/>
                  <a:pt x="1026197" y="696686"/>
                  <a:pt x="841828" y="696686"/>
                </a:cubicBezTo>
                <a:cubicBezTo>
                  <a:pt x="795736" y="696686"/>
                  <a:pt x="751825" y="687345"/>
                  <a:pt x="711887" y="670452"/>
                </a:cubicBezTo>
                <a:lnTo>
                  <a:pt x="689994" y="658569"/>
                </a:lnTo>
                <a:lnTo>
                  <a:pt x="681380" y="664074"/>
                </a:lnTo>
                <a:cubicBezTo>
                  <a:pt x="609149" y="702160"/>
                  <a:pt x="509364" y="725716"/>
                  <a:pt x="399143" y="725716"/>
                </a:cubicBezTo>
                <a:cubicBezTo>
                  <a:pt x="178702" y="725716"/>
                  <a:pt x="0" y="631491"/>
                  <a:pt x="0" y="515258"/>
                </a:cubicBezTo>
                <a:cubicBezTo>
                  <a:pt x="0" y="438980"/>
                  <a:pt x="76961" y="372180"/>
                  <a:pt x="192173" y="335269"/>
                </a:cubicBezTo>
                <a:lnTo>
                  <a:pt x="214434" y="330660"/>
                </a:lnTo>
                <a:lnTo>
                  <a:pt x="214880" y="326237"/>
                </a:lnTo>
                <a:cubicBezTo>
                  <a:pt x="232281" y="241201"/>
                  <a:pt x="299258" y="174224"/>
                  <a:pt x="384294" y="156823"/>
                </a:cubicBezTo>
                <a:lnTo>
                  <a:pt x="387166" y="156534"/>
                </a:lnTo>
                <a:lnTo>
                  <a:pt x="394481" y="132970"/>
                </a:lnTo>
                <a:cubicBezTo>
                  <a:pt x="427532" y="54829"/>
                  <a:pt x="504906" y="0"/>
                  <a:pt x="595086" y="0"/>
                </a:cubicBez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18" name="椭圆 39"/>
          <p:cNvSpPr/>
          <p:nvPr userDrawn="1">
            <p:custDataLst>
              <p:tags r:id="rId34"/>
            </p:custDataLst>
          </p:nvPr>
        </p:nvSpPr>
        <p:spPr>
          <a:xfrm rot="21442365">
            <a:off x="1388745" y="6376035"/>
            <a:ext cx="808355" cy="198120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20" name="椭圆 40"/>
          <p:cNvSpPr/>
          <p:nvPr userDrawn="1">
            <p:custDataLst>
              <p:tags r:id="rId35"/>
            </p:custDataLst>
          </p:nvPr>
        </p:nvSpPr>
        <p:spPr>
          <a:xfrm>
            <a:off x="318135" y="6453505"/>
            <a:ext cx="933450" cy="136525"/>
          </a:xfrm>
          <a:prstGeom prst="ellipse">
            <a:avLst/>
          </a:prstGeom>
          <a:solidFill>
            <a:schemeClr val="accent4">
              <a:alpha val="4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71" name="图片 43" descr="图标  描述已自动生成"/>
          <p:cNvPicPr>
            <a:picLocks noChangeAspect="1"/>
          </p:cNvPicPr>
          <p:nvPr userDrawn="1">
            <p:custDataLst>
              <p:tags r:id="rId37"/>
            </p:custDataLst>
          </p:nvPr>
        </p:nvPicPr>
        <p:blipFill>
          <a:blip r:embed="rId36"/>
          <a:stretch>
            <a:fillRect/>
          </a:stretch>
        </p:blipFill>
        <p:spPr>
          <a:xfrm>
            <a:off x="506730" y="5739130"/>
            <a:ext cx="483235" cy="389890"/>
          </a:xfrm>
          <a:prstGeom prst="rect">
            <a:avLst/>
          </a:prstGeom>
        </p:spPr>
      </p:pic>
      <p:pic>
        <p:nvPicPr>
          <p:cNvPr id="2097173" name="图片 44" descr="图标  描述已自动生成"/>
          <p:cNvPicPr>
            <a:picLocks noChangeAspect="1"/>
          </p:cNvPicPr>
          <p:nvPr userDrawn="1">
            <p:custDataLst>
              <p:tags r:id="rId39"/>
            </p:custDataLst>
          </p:nvPr>
        </p:nvPicPr>
        <p:blipFill>
          <a:blip r:embed="rId38"/>
          <a:stretch>
            <a:fillRect/>
          </a:stretch>
        </p:blipFill>
        <p:spPr>
          <a:xfrm>
            <a:off x="326390" y="6001385"/>
            <a:ext cx="867410" cy="600075"/>
          </a:xfrm>
          <a:prstGeom prst="rect">
            <a:avLst/>
          </a:prstGeom>
        </p:spPr>
      </p:pic>
      <p:pic>
        <p:nvPicPr>
          <p:cNvPr id="2097175" name="图片 42"/>
          <p:cNvPicPr>
            <a:picLocks noChangeAspect="1"/>
          </p:cNvPicPr>
          <p:nvPr userDrawn="1">
            <p:custDataLst>
              <p:tags r:id="rId41"/>
            </p:custDataLst>
          </p:nvPr>
        </p:nvPicPr>
        <p:blipFill>
          <a:blip r:embed="rId40"/>
          <a:stretch>
            <a:fillRect/>
          </a:stretch>
        </p:blipFill>
        <p:spPr>
          <a:xfrm>
            <a:off x="318770" y="3688080"/>
            <a:ext cx="2344420" cy="2938780"/>
          </a:xfrm>
          <a:prstGeom prst="rect">
            <a:avLst/>
          </a:prstGeom>
        </p:spPr>
      </p:pic>
      <p:sp>
        <p:nvSpPr>
          <p:cNvPr id="1048722" name="标题 1"/>
          <p:cNvSpPr>
            <a:spLocks noGrp="1"/>
          </p:cNvSpPr>
          <p:nvPr>
            <p:ph type="ctrTitle" hasCustomPrompt="1"/>
            <p:custDataLst>
              <p:tags r:id="rId42"/>
            </p:custDataLst>
          </p:nvPr>
        </p:nvSpPr>
        <p:spPr>
          <a:xfrm>
            <a:off x="2201460" y="1563910"/>
            <a:ext cx="7992277" cy="165826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24" name="副标题 2"/>
          <p:cNvSpPr>
            <a:spLocks noGrp="1"/>
          </p:cNvSpPr>
          <p:nvPr>
            <p:ph type="subTitle" idx="1"/>
            <p:custDataLst>
              <p:tags r:id="rId43"/>
            </p:custDataLst>
          </p:nvPr>
        </p:nvSpPr>
        <p:spPr>
          <a:xfrm>
            <a:off x="2201458" y="3330064"/>
            <a:ext cx="7992277" cy="593901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32" name="文本占位符 23"/>
          <p:cNvSpPr>
            <a:spLocks noGrp="1"/>
          </p:cNvSpPr>
          <p:nvPr>
            <p:ph type="body" sz="quarter" idx="17" hasCustomPrompt="1"/>
            <p:custDataLst>
              <p:tags r:id="rId47"/>
            </p:custDataLst>
          </p:nvPr>
        </p:nvSpPr>
        <p:spPr>
          <a:xfrm>
            <a:off x="5117597" y="4137090"/>
            <a:ext cx="2160000" cy="54773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矩形 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48" name="任意多边形: 形状 5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50" name="任意多边形: 形状 9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77" name="图片 10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96931" y="1525480"/>
            <a:ext cx="10998137" cy="4511431"/>
          </a:xfrm>
          <a:prstGeom prst="rect">
            <a:avLst/>
          </a:prstGeom>
        </p:spPr>
      </p:pic>
      <p:sp>
        <p:nvSpPr>
          <p:cNvPr id="1048752" name="矩形: 圆角 11"/>
          <p:cNvSpPr/>
          <p:nvPr userDrawn="1">
            <p:custDataLst>
              <p:tags r:id="rId7"/>
            </p:custDataLst>
          </p:nvPr>
        </p:nvSpPr>
        <p:spPr>
          <a:xfrm>
            <a:off x="838200" y="1758911"/>
            <a:ext cx="10515600" cy="4059956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4" name="矩形 12"/>
          <p:cNvSpPr/>
          <p:nvPr userDrawn="1">
            <p:custDataLst>
              <p:tags r:id="rId8"/>
            </p:custDataLst>
          </p:nvPr>
        </p:nvSpPr>
        <p:spPr>
          <a:xfrm rot="21152280">
            <a:off x="9798418" y="5635210"/>
            <a:ext cx="274139" cy="499072"/>
          </a:xfrm>
          <a:prstGeom prst="rect">
            <a:avLst/>
          </a:prstGeom>
          <a:solidFill>
            <a:schemeClr val="accent4">
              <a:lumMod val="50000"/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79" name="图片 13" descr="图标  描述已自动生成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9273903" y="5473877"/>
            <a:ext cx="1277957" cy="670098"/>
          </a:xfrm>
          <a:prstGeom prst="rect">
            <a:avLst/>
          </a:prstGeom>
        </p:spPr>
      </p:pic>
      <p:sp>
        <p:nvSpPr>
          <p:cNvPr id="1048756" name="矩形: 圆角 15"/>
          <p:cNvSpPr/>
          <p:nvPr userDrawn="1">
            <p:custDataLst>
              <p:tags r:id="rId11"/>
            </p:custDataLst>
          </p:nvPr>
        </p:nvSpPr>
        <p:spPr>
          <a:xfrm>
            <a:off x="384810" y="6009005"/>
            <a:ext cx="11423015" cy="522605"/>
          </a:xfrm>
          <a:prstGeom prst="roundRect">
            <a:avLst>
              <a:gd name="adj" fmla="val 16667"/>
            </a:avLst>
          </a:prstGeom>
          <a:solidFill>
            <a:schemeClr val="accent4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58" name="任意多边形: 形状 16"/>
          <p:cNvSpPr/>
          <p:nvPr userDrawn="1">
            <p:custDataLst>
              <p:tags r:id="rId12"/>
            </p:custDataLst>
          </p:nvPr>
        </p:nvSpPr>
        <p:spPr>
          <a:xfrm>
            <a:off x="384810" y="6009005"/>
            <a:ext cx="7721600" cy="362585"/>
          </a:xfrm>
          <a:custGeom>
            <a:gdLst>
              <a:gd name="connsiteX0" fmla="*/ 87087 w 7721827"/>
              <a:gd name="connsiteY0" fmla="*/ 0 h 362857"/>
              <a:gd name="connsiteX1" fmla="*/ 7721827 w 7721827"/>
              <a:gd name="connsiteY1" fmla="*/ 0 h 362857"/>
              <a:gd name="connsiteX2" fmla="*/ 7358970 w 7721827"/>
              <a:gd name="connsiteY2" fmla="*/ 362857 h 362857"/>
              <a:gd name="connsiteX3" fmla="*/ 0 w 7721827"/>
              <a:gd name="connsiteY3" fmla="*/ 362857 h 362857"/>
              <a:gd name="connsiteX4" fmla="*/ 0 w 7721827"/>
              <a:gd name="connsiteY4" fmla="*/ 87087 h 362857"/>
              <a:gd name="connsiteX5" fmla="*/ 87087 w 7721827"/>
              <a:gd name="connsiteY5" fmla="*/ 0 h 362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21827" h="362857">
                <a:moveTo>
                  <a:pt x="87087" y="0"/>
                </a:moveTo>
                <a:lnTo>
                  <a:pt x="7721827" y="0"/>
                </a:lnTo>
                <a:cubicBezTo>
                  <a:pt x="7721827" y="200400"/>
                  <a:pt x="7559370" y="362857"/>
                  <a:pt x="7358970" y="362857"/>
                </a:cubicBezTo>
                <a:lnTo>
                  <a:pt x="0" y="362857"/>
                </a:lnTo>
                <a:lnTo>
                  <a:pt x="0" y="87087"/>
                </a:lnTo>
                <a:cubicBezTo>
                  <a:pt x="0" y="38990"/>
                  <a:pt x="38990" y="0"/>
                  <a:pt x="87087" y="0"/>
                </a:cubicBez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81" name="图片 17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67670" y="5308191"/>
            <a:ext cx="908383" cy="823031"/>
          </a:xfrm>
          <a:prstGeom prst="rect">
            <a:avLst/>
          </a:prstGeom>
        </p:spPr>
      </p:pic>
      <p:pic>
        <p:nvPicPr>
          <p:cNvPr id="2097183" name="图片 18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442" y="-19"/>
            <a:ext cx="5608806" cy="2024047"/>
          </a:xfrm>
          <a:prstGeom prst="rect">
            <a:avLst/>
          </a:prstGeom>
        </p:spPr>
      </p:pic>
      <p:pic>
        <p:nvPicPr>
          <p:cNvPr id="2097185" name="图片 19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6582752" y="-19"/>
            <a:ext cx="5608806" cy="2024047"/>
          </a:xfrm>
          <a:prstGeom prst="rect">
            <a:avLst/>
          </a:prstGeom>
        </p:spPr>
      </p:pic>
      <p:sp>
        <p:nvSpPr>
          <p:cNvPr id="1048760" name="标题 1"/>
          <p:cNvSpPr>
            <a:spLocks noGrp="1"/>
          </p:cNvSpPr>
          <p:nvPr>
            <p:ph type="title" hasCustomPrompt="1"/>
            <p:custDataLst>
              <p:tags r:id="rId19"/>
            </p:custDataLst>
          </p:nvPr>
        </p:nvSpPr>
        <p:spPr>
          <a:xfrm>
            <a:off x="4655999" y="239679"/>
            <a:ext cx="2880000" cy="1081088"/>
          </a:xfrm>
          <a:effectLst>
            <a:outerShdw blurRad="50800" dist="50800" dir="5400000" algn="ctr" rotWithShape="0">
              <a:schemeClr val="bg1">
                <a:alpha val="44000"/>
              </a:schemeClr>
            </a:outerShdw>
          </a:effectLst>
        </p:spPr>
        <p:txBody>
          <a:bodyPr anchor="ctr">
            <a:normAutofit/>
          </a:bodyPr>
          <a:lstStyle>
            <a:lvl1pPr algn="ctr">
              <a:defRPr sz="6000">
                <a:solidFill>
                  <a:schemeClr val="tx1"/>
                </a:solidFill>
                <a:effectLst>
                  <a:outerShdw blurRad="50800" dist="50800" dir="5400000" algn="ctr" rotWithShape="0">
                    <a:schemeClr val="accent1">
                      <a:lumMod val="50000"/>
                      <a:alpha val="0"/>
                    </a:schemeClr>
                  </a:outerShdw>
                </a:effectLst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0" name="任意多边形: 形状 8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72" name="任意多边形: 形状 9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7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87" name="图片 11" descr="卡通人物  中度可信度描述已自动生成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626768" y="510777"/>
            <a:ext cx="7566969" cy="6066044"/>
          </a:xfrm>
          <a:prstGeom prst="rect">
            <a:avLst/>
          </a:prstGeom>
        </p:spPr>
      </p:pic>
      <p:sp>
        <p:nvSpPr>
          <p:cNvPr id="1048776" name="矩形: 圆角 13"/>
          <p:cNvSpPr/>
          <p:nvPr userDrawn="1">
            <p:custDataLst>
              <p:tags r:id="rId7"/>
            </p:custDataLst>
          </p:nvPr>
        </p:nvSpPr>
        <p:spPr>
          <a:xfrm>
            <a:off x="1102360" y="1146175"/>
            <a:ext cx="10068560" cy="4099560"/>
          </a:xfrm>
          <a:prstGeom prst="roundRect">
            <a:avLst>
              <a:gd name="adj" fmla="val 4352"/>
            </a:avLst>
          </a:prstGeom>
          <a:solidFill>
            <a:schemeClr val="accent4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78" name="矩形: 圆角 14"/>
          <p:cNvSpPr/>
          <p:nvPr userDrawn="1">
            <p:custDataLst>
              <p:tags r:id="rId8"/>
            </p:custDataLst>
          </p:nvPr>
        </p:nvSpPr>
        <p:spPr>
          <a:xfrm>
            <a:off x="1297305" y="1341120"/>
            <a:ext cx="9678035" cy="3709035"/>
          </a:xfrm>
          <a:prstGeom prst="roundRect">
            <a:avLst>
              <a:gd name="adj" fmla="val 3521"/>
            </a:avLst>
          </a:pr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80" name="任意多边形: 形状 15"/>
          <p:cNvSpPr/>
          <p:nvPr userDrawn="1">
            <p:custDataLst>
              <p:tags r:id="rId9"/>
            </p:custDataLst>
          </p:nvPr>
        </p:nvSpPr>
        <p:spPr>
          <a:xfrm>
            <a:off x="1310640" y="1345565"/>
            <a:ext cx="9664700" cy="3704590"/>
          </a:xfrm>
          <a:custGeom>
            <a:gdLst>
              <a:gd name="connsiteX0" fmla="*/ 9555137 w 9664886"/>
              <a:gd name="connsiteY0" fmla="*/ 0 h 3704763"/>
              <a:gd name="connsiteX1" fmla="*/ 9585126 w 9664886"/>
              <a:gd name="connsiteY1" fmla="*/ 6055 h 3704763"/>
              <a:gd name="connsiteX2" fmla="*/ 9664886 w 9664886"/>
              <a:gd name="connsiteY2" fmla="*/ 126385 h 3704763"/>
              <a:gd name="connsiteX3" fmla="*/ 9664886 w 9664886"/>
              <a:gd name="connsiteY3" fmla="*/ 3574170 h 3704763"/>
              <a:gd name="connsiteX4" fmla="*/ 9534293 w 9664886"/>
              <a:gd name="connsiteY4" fmla="*/ 3704763 h 3704763"/>
              <a:gd name="connsiteX5" fmla="*/ 117223 w 9664886"/>
              <a:gd name="connsiteY5" fmla="*/ 3704763 h 3704763"/>
              <a:gd name="connsiteX6" fmla="*/ 24880 w 9664886"/>
              <a:gd name="connsiteY6" fmla="*/ 3666513 h 3704763"/>
              <a:gd name="connsiteX7" fmla="*/ 0 w 9664886"/>
              <a:gd name="connsiteY7" fmla="*/ 3629611 h 3704763"/>
              <a:gd name="connsiteX8" fmla="*/ 58549 w 9664886"/>
              <a:gd name="connsiteY8" fmla="*/ 208578 h 3704763"/>
              <a:gd name="connsiteX9" fmla="*/ 189142 w 9664886"/>
              <a:gd name="connsiteY9" fmla="*/ 77985 h 37047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664886" h="3704763">
                <a:moveTo>
                  <a:pt x="9555137" y="0"/>
                </a:moveTo>
                <a:lnTo>
                  <a:pt x="9585126" y="6055"/>
                </a:lnTo>
                <a:cubicBezTo>
                  <a:pt x="9631998" y="25880"/>
                  <a:pt x="9664886" y="72292"/>
                  <a:pt x="9664886" y="126385"/>
                </a:cubicBezTo>
                <a:lnTo>
                  <a:pt x="9664886" y="3574170"/>
                </a:lnTo>
                <a:cubicBezTo>
                  <a:pt x="9664886" y="3646295"/>
                  <a:pt x="9606418" y="3704763"/>
                  <a:pt x="9534293" y="3704763"/>
                </a:cubicBezTo>
                <a:lnTo>
                  <a:pt x="117223" y="3704763"/>
                </a:lnTo>
                <a:cubicBezTo>
                  <a:pt x="81161" y="3704763"/>
                  <a:pt x="48512" y="3690146"/>
                  <a:pt x="24880" y="3666513"/>
                </a:cubicBezTo>
                <a:lnTo>
                  <a:pt x="0" y="3629611"/>
                </a:lnTo>
                <a:lnTo>
                  <a:pt x="58549" y="208578"/>
                </a:lnTo>
                <a:cubicBezTo>
                  <a:pt x="58549" y="136453"/>
                  <a:pt x="117017" y="77985"/>
                  <a:pt x="189142" y="77985"/>
                </a:cubicBez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82" name="矩形: 圆角 16"/>
          <p:cNvSpPr/>
          <p:nvPr userDrawn="1">
            <p:custDataLst>
              <p:tags r:id="rId10"/>
            </p:custDataLst>
          </p:nvPr>
        </p:nvSpPr>
        <p:spPr>
          <a:xfrm>
            <a:off x="1310847" y="1324772"/>
            <a:ext cx="9664886" cy="3708971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89" name="图片 17" descr="图片包含 游戏机, 灯  描述已自动生成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99" t="1365" r="53690" b="74190"/>
          <a:stretch>
            <a:fillRect/>
          </a:stretch>
        </p:blipFill>
        <p:spPr>
          <a:xfrm>
            <a:off x="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pic>
        <p:nvPicPr>
          <p:cNvPr id="2097191" name="图片 18" descr="图片包含 游戏机, 灯  描述已自动生成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1"/>
          <a:srcRect l="299" t="1365" r="53690" b="74190"/>
          <a:stretch>
            <a:fillRect/>
          </a:stretch>
        </p:blipFill>
        <p:spPr>
          <a:xfrm flipH="1">
            <a:off x="658231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sp>
        <p:nvSpPr>
          <p:cNvPr id="1048784" name="椭圆 20"/>
          <p:cNvSpPr/>
          <p:nvPr userDrawn="1">
            <p:custDataLst>
              <p:tags r:id="rId14"/>
            </p:custDataLst>
          </p:nvPr>
        </p:nvSpPr>
        <p:spPr>
          <a:xfrm>
            <a:off x="465455" y="6363970"/>
            <a:ext cx="2762250" cy="297180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pic>
        <p:nvPicPr>
          <p:cNvPr id="2097193" name="图片 2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870585" y="4065905"/>
            <a:ext cx="2192655" cy="2517775"/>
          </a:xfrm>
          <a:prstGeom prst="rect">
            <a:avLst/>
          </a:prstGeom>
        </p:spPr>
      </p:pic>
      <p:sp>
        <p:nvSpPr>
          <p:cNvPr id="1048786" name="任意多边形: 形状 22"/>
          <p:cNvSpPr/>
          <p:nvPr userDrawn="1">
            <p:custDataLst>
              <p:tags r:id="rId17"/>
            </p:custDataLst>
          </p:nvPr>
        </p:nvSpPr>
        <p:spPr>
          <a:xfrm rot="174432">
            <a:off x="10450286" y="1105232"/>
            <a:ext cx="1219200" cy="752595"/>
          </a:xfrm>
          <a:custGeom>
            <a:gdLst>
              <a:gd name="connsiteX0" fmla="*/ 595086 w 1175657"/>
              <a:gd name="connsiteY0" fmla="*/ 0 h 725716"/>
              <a:gd name="connsiteX1" fmla="*/ 679830 w 1175657"/>
              <a:gd name="connsiteY1" fmla="*/ 17109 h 725716"/>
              <a:gd name="connsiteX2" fmla="*/ 728684 w 1175657"/>
              <a:gd name="connsiteY2" fmla="*/ 50048 h 725716"/>
              <a:gd name="connsiteX3" fmla="*/ 774550 w 1175657"/>
              <a:gd name="connsiteY3" fmla="*/ 35810 h 725716"/>
              <a:gd name="connsiteX4" fmla="*/ 841828 w 1175657"/>
              <a:gd name="connsiteY4" fmla="*/ 29028 h 725716"/>
              <a:gd name="connsiteX5" fmla="*/ 1175657 w 1175657"/>
              <a:gd name="connsiteY5" fmla="*/ 362857 h 725716"/>
              <a:gd name="connsiteX6" fmla="*/ 841828 w 1175657"/>
              <a:gd name="connsiteY6" fmla="*/ 696686 h 725716"/>
              <a:gd name="connsiteX7" fmla="*/ 711887 w 1175657"/>
              <a:gd name="connsiteY7" fmla="*/ 670452 h 725716"/>
              <a:gd name="connsiteX8" fmla="*/ 689994 w 1175657"/>
              <a:gd name="connsiteY8" fmla="*/ 658569 h 725716"/>
              <a:gd name="connsiteX9" fmla="*/ 681380 w 1175657"/>
              <a:gd name="connsiteY9" fmla="*/ 664074 h 725716"/>
              <a:gd name="connsiteX10" fmla="*/ 399143 w 1175657"/>
              <a:gd name="connsiteY10" fmla="*/ 725716 h 725716"/>
              <a:gd name="connsiteX11" fmla="*/ 0 w 1175657"/>
              <a:gd name="connsiteY11" fmla="*/ 515258 h 725716"/>
              <a:gd name="connsiteX12" fmla="*/ 192173 w 1175657"/>
              <a:gd name="connsiteY12" fmla="*/ 335269 h 725716"/>
              <a:gd name="connsiteX13" fmla="*/ 214434 w 1175657"/>
              <a:gd name="connsiteY13" fmla="*/ 330660 h 725716"/>
              <a:gd name="connsiteX14" fmla="*/ 214880 w 1175657"/>
              <a:gd name="connsiteY14" fmla="*/ 326237 h 725716"/>
              <a:gd name="connsiteX15" fmla="*/ 384294 w 1175657"/>
              <a:gd name="connsiteY15" fmla="*/ 156823 h 725716"/>
              <a:gd name="connsiteX16" fmla="*/ 387166 w 1175657"/>
              <a:gd name="connsiteY16" fmla="*/ 156534 h 725716"/>
              <a:gd name="connsiteX17" fmla="*/ 394481 w 1175657"/>
              <a:gd name="connsiteY17" fmla="*/ 132970 h 725716"/>
              <a:gd name="connsiteX18" fmla="*/ 595086 w 1175657"/>
              <a:gd name="connsiteY18" fmla="*/ 0 h 72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5657" h="725716">
                <a:moveTo>
                  <a:pt x="595086" y="0"/>
                </a:moveTo>
                <a:cubicBezTo>
                  <a:pt x="625146" y="0"/>
                  <a:pt x="653783" y="6092"/>
                  <a:pt x="679830" y="17109"/>
                </a:cubicBezTo>
                <a:lnTo>
                  <a:pt x="728684" y="50048"/>
                </a:lnTo>
                <a:lnTo>
                  <a:pt x="774550" y="35810"/>
                </a:lnTo>
                <a:cubicBezTo>
                  <a:pt x="796281" y="31363"/>
                  <a:pt x="818782" y="29028"/>
                  <a:pt x="841828" y="29028"/>
                </a:cubicBezTo>
                <a:cubicBezTo>
                  <a:pt x="1026197" y="29028"/>
                  <a:pt x="1175657" y="178488"/>
                  <a:pt x="1175657" y="362857"/>
                </a:cubicBezTo>
                <a:cubicBezTo>
                  <a:pt x="1175657" y="547226"/>
                  <a:pt x="1026197" y="696686"/>
                  <a:pt x="841828" y="696686"/>
                </a:cubicBezTo>
                <a:cubicBezTo>
                  <a:pt x="795736" y="696686"/>
                  <a:pt x="751825" y="687345"/>
                  <a:pt x="711887" y="670452"/>
                </a:cubicBezTo>
                <a:lnTo>
                  <a:pt x="689994" y="658569"/>
                </a:lnTo>
                <a:lnTo>
                  <a:pt x="681380" y="664074"/>
                </a:lnTo>
                <a:cubicBezTo>
                  <a:pt x="609149" y="702160"/>
                  <a:pt x="509364" y="725716"/>
                  <a:pt x="399143" y="725716"/>
                </a:cubicBezTo>
                <a:cubicBezTo>
                  <a:pt x="178702" y="725716"/>
                  <a:pt x="0" y="631491"/>
                  <a:pt x="0" y="515258"/>
                </a:cubicBezTo>
                <a:cubicBezTo>
                  <a:pt x="0" y="438980"/>
                  <a:pt x="76961" y="372180"/>
                  <a:pt x="192173" y="335269"/>
                </a:cubicBezTo>
                <a:lnTo>
                  <a:pt x="214434" y="330660"/>
                </a:lnTo>
                <a:lnTo>
                  <a:pt x="214880" y="326237"/>
                </a:lnTo>
                <a:cubicBezTo>
                  <a:pt x="232281" y="241201"/>
                  <a:pt x="299258" y="174224"/>
                  <a:pt x="384294" y="156823"/>
                </a:cubicBezTo>
                <a:lnTo>
                  <a:pt x="387166" y="156534"/>
                </a:lnTo>
                <a:lnTo>
                  <a:pt x="394481" y="132970"/>
                </a:lnTo>
                <a:cubicBezTo>
                  <a:pt x="427532" y="54829"/>
                  <a:pt x="504906" y="0"/>
                  <a:pt x="595086" y="0"/>
                </a:cubicBez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88" name="椭圆 24"/>
          <p:cNvSpPr/>
          <p:nvPr userDrawn="1">
            <p:custDataLst>
              <p:tags r:id="rId18"/>
            </p:custDataLst>
          </p:nvPr>
        </p:nvSpPr>
        <p:spPr>
          <a:xfrm rot="21442365" flipH="1">
            <a:off x="10210165" y="6447155"/>
            <a:ext cx="721995" cy="177165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90" name="椭圆 25"/>
          <p:cNvSpPr/>
          <p:nvPr userDrawn="1">
            <p:custDataLst>
              <p:tags r:id="rId19"/>
            </p:custDataLst>
          </p:nvPr>
        </p:nvSpPr>
        <p:spPr>
          <a:xfrm flipH="1">
            <a:off x="11054715" y="6516370"/>
            <a:ext cx="833755" cy="121920"/>
          </a:xfrm>
          <a:prstGeom prst="ellipse">
            <a:avLst/>
          </a:prstGeom>
          <a:solidFill>
            <a:schemeClr val="accent4">
              <a:alpha val="4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95" name="图片 28" descr="图标  描述已自动生成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 flipH="1">
            <a:off x="11287760" y="5878195"/>
            <a:ext cx="431165" cy="347980"/>
          </a:xfrm>
          <a:prstGeom prst="rect">
            <a:avLst/>
          </a:prstGeom>
        </p:spPr>
      </p:pic>
      <p:pic>
        <p:nvPicPr>
          <p:cNvPr id="2097197" name="图片 29" descr="图标  描述已自动生成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 flipH="1">
            <a:off x="11106150" y="6112510"/>
            <a:ext cx="774700" cy="535940"/>
          </a:xfrm>
          <a:prstGeom prst="rect">
            <a:avLst/>
          </a:prstGeom>
        </p:spPr>
      </p:pic>
      <p:pic>
        <p:nvPicPr>
          <p:cNvPr id="2097199" name="图片 27"/>
          <p:cNvPicPr>
            <a:picLocks noChangeAspect="1"/>
          </p:cNvPicPr>
          <p:nvPr userDrawn="1">
            <p:custDataLst>
              <p:tags r:id="rId25"/>
            </p:custDataLst>
          </p:nvPr>
        </p:nvPicPr>
        <p:blipFill>
          <a:blip r:embed="rId24"/>
          <a:stretch>
            <a:fillRect/>
          </a:stretch>
        </p:blipFill>
        <p:spPr>
          <a:xfrm flipH="1">
            <a:off x="9794240" y="4046220"/>
            <a:ext cx="2093595" cy="2625090"/>
          </a:xfrm>
          <a:prstGeom prst="rect">
            <a:avLst/>
          </a:prstGeom>
        </p:spPr>
      </p:pic>
      <p:sp>
        <p:nvSpPr>
          <p:cNvPr id="1048792" name="标题 1"/>
          <p:cNvSpPr>
            <a:spLocks noGrp="1"/>
          </p:cNvSpPr>
          <p:nvPr>
            <p:ph type="title" hasCustomPrompt="1"/>
            <p:custDataLst>
              <p:tags r:id="rId26"/>
            </p:custDataLst>
          </p:nvPr>
        </p:nvSpPr>
        <p:spPr>
          <a:xfrm>
            <a:off x="2458094" y="3060298"/>
            <a:ext cx="7275813" cy="1973445"/>
          </a:xfrm>
        </p:spPr>
        <p:txBody>
          <a:bodyPr anchor="t"/>
          <a:lstStyle>
            <a:lvl1pPr algn="ctr">
              <a:defRPr sz="5400"/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文本占位符 7"/>
          <p:cNvSpPr>
            <a:spLocks noGrp="1"/>
          </p:cNvSpPr>
          <p:nvPr>
            <p:ph type="body" sz="quarter" idx="13" hasCustomPrompt="1"/>
            <p:custDataLst>
              <p:tags r:id="rId30"/>
            </p:custDataLst>
          </p:nvPr>
        </p:nvSpPr>
        <p:spPr>
          <a:xfrm>
            <a:off x="2458094" y="1739565"/>
            <a:ext cx="7275813" cy="1224000"/>
          </a:xfrm>
        </p:spPr>
        <p:txBody>
          <a:bodyPr anchor="b">
            <a:noAutofit/>
          </a:bodyPr>
          <a:lstStyle>
            <a:lvl1pPr marL="0" indent="0" algn="ctr">
              <a:buNone/>
              <a:defRPr sz="6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02190"/>
            <a:ext cx="5181600" cy="447540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02190"/>
            <a:ext cx="5181600" cy="447540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673200"/>
            <a:ext cx="10515600" cy="810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572277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201355"/>
            <a:ext cx="5157787" cy="398830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572277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201355"/>
            <a:ext cx="5183188" cy="398830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801858"/>
            <a:ext cx="10515600" cy="521911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673200"/>
            <a:ext cx="10515600" cy="810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5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483200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5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4" name="任意多边形: 形状 7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66" name="任意多边形: 形状 8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68" name="任意多边形: 形状 3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70" name="椭圆 11"/>
          <p:cNvSpPr/>
          <p:nvPr userDrawn="1">
            <p:custDataLst>
              <p:tags r:id="rId5"/>
            </p:custDataLst>
          </p:nvPr>
        </p:nvSpPr>
        <p:spPr>
          <a:xfrm>
            <a:off x="5997284" y="6450161"/>
            <a:ext cx="831781" cy="119543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01" name="图片 12" descr="卡通人物  中度可信度描述已自动生成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626768" y="510777"/>
            <a:ext cx="7566969" cy="6066044"/>
          </a:xfrm>
          <a:prstGeom prst="rect">
            <a:avLst/>
          </a:prstGeom>
        </p:spPr>
      </p:pic>
      <p:sp>
        <p:nvSpPr>
          <p:cNvPr id="1048872" name="椭圆 14"/>
          <p:cNvSpPr/>
          <p:nvPr userDrawn="1">
            <p:custDataLst>
              <p:tags r:id="rId8"/>
            </p:custDataLst>
          </p:nvPr>
        </p:nvSpPr>
        <p:spPr>
          <a:xfrm>
            <a:off x="4991280" y="6433893"/>
            <a:ext cx="773988" cy="157537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03" name="图片 15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4583084" y="5415283"/>
            <a:ext cx="1381127" cy="1310514"/>
          </a:xfrm>
          <a:prstGeom prst="rect">
            <a:avLst/>
          </a:prstGeom>
        </p:spPr>
      </p:pic>
      <p:sp>
        <p:nvSpPr>
          <p:cNvPr id="1048874" name="椭圆 16"/>
          <p:cNvSpPr/>
          <p:nvPr userDrawn="1">
            <p:custDataLst>
              <p:tags r:id="rId11"/>
            </p:custDataLst>
          </p:nvPr>
        </p:nvSpPr>
        <p:spPr>
          <a:xfrm>
            <a:off x="3322037" y="6349079"/>
            <a:ext cx="1388726" cy="145549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05" name="图片 1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163379" y="5456321"/>
            <a:ext cx="1783689" cy="1072061"/>
          </a:xfrm>
          <a:prstGeom prst="rect">
            <a:avLst/>
          </a:prstGeom>
        </p:spPr>
      </p:pic>
      <p:sp>
        <p:nvSpPr>
          <p:cNvPr id="1048876" name="矩形: 圆角 21"/>
          <p:cNvSpPr/>
          <p:nvPr userDrawn="1">
            <p:custDataLst>
              <p:tags r:id="rId14"/>
            </p:custDataLst>
          </p:nvPr>
        </p:nvSpPr>
        <p:spPr>
          <a:xfrm>
            <a:off x="1102360" y="1146175"/>
            <a:ext cx="10068560" cy="4099560"/>
          </a:xfrm>
          <a:prstGeom prst="roundRect">
            <a:avLst>
              <a:gd name="adj" fmla="val 4352"/>
            </a:avLst>
          </a:pr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78" name="矩形: 圆角 22"/>
          <p:cNvSpPr/>
          <p:nvPr userDrawn="1">
            <p:custDataLst>
              <p:tags r:id="rId15"/>
            </p:custDataLst>
          </p:nvPr>
        </p:nvSpPr>
        <p:spPr>
          <a:xfrm>
            <a:off x="1297305" y="1341120"/>
            <a:ext cx="9678035" cy="3709035"/>
          </a:xfrm>
          <a:prstGeom prst="roundRect">
            <a:avLst>
              <a:gd name="adj" fmla="val 3521"/>
            </a:avLst>
          </a:pr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80" name="任意多边形: 形状 24"/>
          <p:cNvSpPr/>
          <p:nvPr userDrawn="1">
            <p:custDataLst>
              <p:tags r:id="rId16"/>
            </p:custDataLst>
          </p:nvPr>
        </p:nvSpPr>
        <p:spPr>
          <a:xfrm>
            <a:off x="1310640" y="1345565"/>
            <a:ext cx="9664700" cy="3704590"/>
          </a:xfrm>
          <a:custGeom>
            <a:gdLst>
              <a:gd name="connsiteX0" fmla="*/ 9555137 w 9664886"/>
              <a:gd name="connsiteY0" fmla="*/ 0 h 3704763"/>
              <a:gd name="connsiteX1" fmla="*/ 9585126 w 9664886"/>
              <a:gd name="connsiteY1" fmla="*/ 6055 h 3704763"/>
              <a:gd name="connsiteX2" fmla="*/ 9664886 w 9664886"/>
              <a:gd name="connsiteY2" fmla="*/ 126385 h 3704763"/>
              <a:gd name="connsiteX3" fmla="*/ 9664886 w 9664886"/>
              <a:gd name="connsiteY3" fmla="*/ 3574170 h 3704763"/>
              <a:gd name="connsiteX4" fmla="*/ 9534293 w 9664886"/>
              <a:gd name="connsiteY4" fmla="*/ 3704763 h 3704763"/>
              <a:gd name="connsiteX5" fmla="*/ 117223 w 9664886"/>
              <a:gd name="connsiteY5" fmla="*/ 3704763 h 3704763"/>
              <a:gd name="connsiteX6" fmla="*/ 24880 w 9664886"/>
              <a:gd name="connsiteY6" fmla="*/ 3666513 h 3704763"/>
              <a:gd name="connsiteX7" fmla="*/ 0 w 9664886"/>
              <a:gd name="connsiteY7" fmla="*/ 3629611 h 3704763"/>
              <a:gd name="connsiteX8" fmla="*/ 58549 w 9664886"/>
              <a:gd name="connsiteY8" fmla="*/ 208578 h 3704763"/>
              <a:gd name="connsiteX9" fmla="*/ 189142 w 9664886"/>
              <a:gd name="connsiteY9" fmla="*/ 77985 h 37047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664886" h="3704763">
                <a:moveTo>
                  <a:pt x="9555137" y="0"/>
                </a:moveTo>
                <a:lnTo>
                  <a:pt x="9585126" y="6055"/>
                </a:lnTo>
                <a:cubicBezTo>
                  <a:pt x="9631998" y="25880"/>
                  <a:pt x="9664886" y="72292"/>
                  <a:pt x="9664886" y="126385"/>
                </a:cubicBezTo>
                <a:lnTo>
                  <a:pt x="9664886" y="3574170"/>
                </a:lnTo>
                <a:cubicBezTo>
                  <a:pt x="9664886" y="3646295"/>
                  <a:pt x="9606418" y="3704763"/>
                  <a:pt x="9534293" y="3704763"/>
                </a:cubicBezTo>
                <a:lnTo>
                  <a:pt x="117223" y="3704763"/>
                </a:lnTo>
                <a:cubicBezTo>
                  <a:pt x="81161" y="3704763"/>
                  <a:pt x="48512" y="3690146"/>
                  <a:pt x="24880" y="3666513"/>
                </a:cubicBezTo>
                <a:lnTo>
                  <a:pt x="0" y="3629611"/>
                </a:lnTo>
                <a:lnTo>
                  <a:pt x="58549" y="208578"/>
                </a:lnTo>
                <a:cubicBezTo>
                  <a:pt x="58549" y="136453"/>
                  <a:pt x="117017" y="77985"/>
                  <a:pt x="189142" y="77985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82" name="矩形: 圆角 25"/>
          <p:cNvSpPr/>
          <p:nvPr userDrawn="1">
            <p:custDataLst>
              <p:tags r:id="rId17"/>
            </p:custDataLst>
          </p:nvPr>
        </p:nvSpPr>
        <p:spPr>
          <a:xfrm>
            <a:off x="1310847" y="1324772"/>
            <a:ext cx="9664886" cy="3708971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207" name="图片 26" descr="图片包含 游戏机, 灯  描述已自动生成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>
            <a:off x="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pic>
        <p:nvPicPr>
          <p:cNvPr id="2097209" name="图片 27" descr="图片包含 游戏机, 灯  描述已自动生成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 flipH="1">
            <a:off x="658231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sp>
        <p:nvSpPr>
          <p:cNvPr id="1048884" name="椭圆 28"/>
          <p:cNvSpPr/>
          <p:nvPr userDrawn="1">
            <p:custDataLst>
              <p:tags r:id="rId21"/>
            </p:custDataLst>
          </p:nvPr>
        </p:nvSpPr>
        <p:spPr>
          <a:xfrm>
            <a:off x="8637224" y="6290632"/>
            <a:ext cx="2666197" cy="287242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1" name="图片 29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9258788" y="4119174"/>
            <a:ext cx="2116477" cy="2429238"/>
          </a:xfrm>
          <a:prstGeom prst="rect">
            <a:avLst/>
          </a:prstGeom>
        </p:spPr>
      </p:pic>
      <p:sp>
        <p:nvSpPr>
          <p:cNvPr id="1048886" name="矩形 30"/>
          <p:cNvSpPr/>
          <p:nvPr userDrawn="1">
            <p:custDataLst>
              <p:tags r:id="rId24"/>
            </p:custDataLst>
          </p:nvPr>
        </p:nvSpPr>
        <p:spPr>
          <a:xfrm rot="21152280">
            <a:off x="3746512" y="4618676"/>
            <a:ext cx="149290" cy="668551"/>
          </a:xfrm>
          <a:prstGeom prst="rect">
            <a:avLst/>
          </a:prstGeom>
          <a:solidFill>
            <a:schemeClr val="accent4">
              <a:lumMod val="75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88" name="矩形 31"/>
          <p:cNvSpPr/>
          <p:nvPr userDrawn="1">
            <p:custDataLst>
              <p:tags r:id="rId25"/>
            </p:custDataLst>
          </p:nvPr>
        </p:nvSpPr>
        <p:spPr>
          <a:xfrm rot="21152280">
            <a:off x="4116626" y="4677771"/>
            <a:ext cx="149290" cy="668551"/>
          </a:xfrm>
          <a:prstGeom prst="rect">
            <a:avLst/>
          </a:prstGeom>
          <a:solidFill>
            <a:schemeClr val="accent4">
              <a:lumMod val="75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3" name="图片 33" descr="图标  描述已自动生成"/>
          <p:cNvPicPr>
            <a:picLocks noChangeAspect="1"/>
          </p:cNvPicPr>
          <p:nvPr userDrawn="1"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3746500" y="4599940"/>
            <a:ext cx="542290" cy="762000"/>
          </a:xfrm>
          <a:prstGeom prst="rect">
            <a:avLst/>
          </a:prstGeom>
        </p:spPr>
      </p:pic>
      <p:pic>
        <p:nvPicPr>
          <p:cNvPr id="2097215" name="图片 34" descr="图标  描述已自动生成"/>
          <p:cNvPicPr>
            <a:picLocks noChangeAspect="1"/>
          </p:cNvPicPr>
          <p:nvPr userDrawn="1"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3402330" y="4538980"/>
            <a:ext cx="524510" cy="803275"/>
          </a:xfrm>
          <a:prstGeom prst="rect">
            <a:avLst/>
          </a:prstGeom>
        </p:spPr>
      </p:pic>
      <p:sp>
        <p:nvSpPr>
          <p:cNvPr id="1048890" name="矩形 35"/>
          <p:cNvSpPr/>
          <p:nvPr userDrawn="1">
            <p:custDataLst>
              <p:tags r:id="rId30"/>
            </p:custDataLst>
          </p:nvPr>
        </p:nvSpPr>
        <p:spPr>
          <a:xfrm rot="21152280">
            <a:off x="8419561" y="4851438"/>
            <a:ext cx="274139" cy="499072"/>
          </a:xfrm>
          <a:prstGeom prst="rect">
            <a:avLst/>
          </a:prstGeom>
          <a:solidFill>
            <a:schemeClr val="accent4">
              <a:lumMod val="50000"/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7" name="图片 36" descr="图标  描述已自动生成"/>
          <p:cNvPicPr>
            <a:picLocks noChangeAspect="1"/>
          </p:cNvPicPr>
          <p:nvPr userDrawn="1"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7459617" y="4690105"/>
            <a:ext cx="1277957" cy="670098"/>
          </a:xfrm>
          <a:prstGeom prst="rect">
            <a:avLst/>
          </a:prstGeom>
        </p:spPr>
      </p:pic>
      <p:sp>
        <p:nvSpPr>
          <p:cNvPr id="1048892" name="任意多边形: 形状 37"/>
          <p:cNvSpPr/>
          <p:nvPr userDrawn="1">
            <p:custDataLst>
              <p:tags r:id="rId33"/>
            </p:custDataLst>
          </p:nvPr>
        </p:nvSpPr>
        <p:spPr>
          <a:xfrm rot="174432">
            <a:off x="10450286" y="1105232"/>
            <a:ext cx="1219200" cy="752595"/>
          </a:xfrm>
          <a:custGeom>
            <a:gdLst>
              <a:gd name="connsiteX0" fmla="*/ 595086 w 1175657"/>
              <a:gd name="connsiteY0" fmla="*/ 0 h 725716"/>
              <a:gd name="connsiteX1" fmla="*/ 679830 w 1175657"/>
              <a:gd name="connsiteY1" fmla="*/ 17109 h 725716"/>
              <a:gd name="connsiteX2" fmla="*/ 728684 w 1175657"/>
              <a:gd name="connsiteY2" fmla="*/ 50048 h 725716"/>
              <a:gd name="connsiteX3" fmla="*/ 774550 w 1175657"/>
              <a:gd name="connsiteY3" fmla="*/ 35810 h 725716"/>
              <a:gd name="connsiteX4" fmla="*/ 841828 w 1175657"/>
              <a:gd name="connsiteY4" fmla="*/ 29028 h 725716"/>
              <a:gd name="connsiteX5" fmla="*/ 1175657 w 1175657"/>
              <a:gd name="connsiteY5" fmla="*/ 362857 h 725716"/>
              <a:gd name="connsiteX6" fmla="*/ 841828 w 1175657"/>
              <a:gd name="connsiteY6" fmla="*/ 696686 h 725716"/>
              <a:gd name="connsiteX7" fmla="*/ 711887 w 1175657"/>
              <a:gd name="connsiteY7" fmla="*/ 670452 h 725716"/>
              <a:gd name="connsiteX8" fmla="*/ 689994 w 1175657"/>
              <a:gd name="connsiteY8" fmla="*/ 658569 h 725716"/>
              <a:gd name="connsiteX9" fmla="*/ 681380 w 1175657"/>
              <a:gd name="connsiteY9" fmla="*/ 664074 h 725716"/>
              <a:gd name="connsiteX10" fmla="*/ 399143 w 1175657"/>
              <a:gd name="connsiteY10" fmla="*/ 725716 h 725716"/>
              <a:gd name="connsiteX11" fmla="*/ 0 w 1175657"/>
              <a:gd name="connsiteY11" fmla="*/ 515258 h 725716"/>
              <a:gd name="connsiteX12" fmla="*/ 192173 w 1175657"/>
              <a:gd name="connsiteY12" fmla="*/ 335269 h 725716"/>
              <a:gd name="connsiteX13" fmla="*/ 214434 w 1175657"/>
              <a:gd name="connsiteY13" fmla="*/ 330660 h 725716"/>
              <a:gd name="connsiteX14" fmla="*/ 214880 w 1175657"/>
              <a:gd name="connsiteY14" fmla="*/ 326237 h 725716"/>
              <a:gd name="connsiteX15" fmla="*/ 384294 w 1175657"/>
              <a:gd name="connsiteY15" fmla="*/ 156823 h 725716"/>
              <a:gd name="connsiteX16" fmla="*/ 387166 w 1175657"/>
              <a:gd name="connsiteY16" fmla="*/ 156534 h 725716"/>
              <a:gd name="connsiteX17" fmla="*/ 394481 w 1175657"/>
              <a:gd name="connsiteY17" fmla="*/ 132970 h 725716"/>
              <a:gd name="connsiteX18" fmla="*/ 595086 w 1175657"/>
              <a:gd name="connsiteY18" fmla="*/ 0 h 72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5657" h="725716">
                <a:moveTo>
                  <a:pt x="595086" y="0"/>
                </a:moveTo>
                <a:cubicBezTo>
                  <a:pt x="625146" y="0"/>
                  <a:pt x="653783" y="6092"/>
                  <a:pt x="679830" y="17109"/>
                </a:cubicBezTo>
                <a:lnTo>
                  <a:pt x="728684" y="50048"/>
                </a:lnTo>
                <a:lnTo>
                  <a:pt x="774550" y="35810"/>
                </a:lnTo>
                <a:cubicBezTo>
                  <a:pt x="796281" y="31363"/>
                  <a:pt x="818782" y="29028"/>
                  <a:pt x="841828" y="29028"/>
                </a:cubicBezTo>
                <a:cubicBezTo>
                  <a:pt x="1026197" y="29028"/>
                  <a:pt x="1175657" y="178488"/>
                  <a:pt x="1175657" y="362857"/>
                </a:cubicBezTo>
                <a:cubicBezTo>
                  <a:pt x="1175657" y="547226"/>
                  <a:pt x="1026197" y="696686"/>
                  <a:pt x="841828" y="696686"/>
                </a:cubicBezTo>
                <a:cubicBezTo>
                  <a:pt x="795736" y="696686"/>
                  <a:pt x="751825" y="687345"/>
                  <a:pt x="711887" y="670452"/>
                </a:cubicBezTo>
                <a:lnTo>
                  <a:pt x="689994" y="658569"/>
                </a:lnTo>
                <a:lnTo>
                  <a:pt x="681380" y="664074"/>
                </a:lnTo>
                <a:cubicBezTo>
                  <a:pt x="609149" y="702160"/>
                  <a:pt x="509364" y="725716"/>
                  <a:pt x="399143" y="725716"/>
                </a:cubicBezTo>
                <a:cubicBezTo>
                  <a:pt x="178702" y="725716"/>
                  <a:pt x="0" y="631491"/>
                  <a:pt x="0" y="515258"/>
                </a:cubicBezTo>
                <a:cubicBezTo>
                  <a:pt x="0" y="438980"/>
                  <a:pt x="76961" y="372180"/>
                  <a:pt x="192173" y="335269"/>
                </a:cubicBezTo>
                <a:lnTo>
                  <a:pt x="214434" y="330660"/>
                </a:lnTo>
                <a:lnTo>
                  <a:pt x="214880" y="326237"/>
                </a:lnTo>
                <a:cubicBezTo>
                  <a:pt x="232281" y="241201"/>
                  <a:pt x="299258" y="174224"/>
                  <a:pt x="384294" y="156823"/>
                </a:cubicBezTo>
                <a:lnTo>
                  <a:pt x="387166" y="156534"/>
                </a:lnTo>
                <a:lnTo>
                  <a:pt x="394481" y="132970"/>
                </a:lnTo>
                <a:cubicBezTo>
                  <a:pt x="427532" y="54829"/>
                  <a:pt x="504906" y="0"/>
                  <a:pt x="595086" y="0"/>
                </a:cubicBez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94" name="椭圆 39"/>
          <p:cNvSpPr/>
          <p:nvPr userDrawn="1">
            <p:custDataLst>
              <p:tags r:id="rId34"/>
            </p:custDataLst>
          </p:nvPr>
        </p:nvSpPr>
        <p:spPr>
          <a:xfrm rot="21442365">
            <a:off x="1388745" y="6376035"/>
            <a:ext cx="808355" cy="198120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96" name="椭圆 40"/>
          <p:cNvSpPr/>
          <p:nvPr userDrawn="1">
            <p:custDataLst>
              <p:tags r:id="rId35"/>
            </p:custDataLst>
          </p:nvPr>
        </p:nvSpPr>
        <p:spPr>
          <a:xfrm>
            <a:off x="318135" y="6453505"/>
            <a:ext cx="933450" cy="136525"/>
          </a:xfrm>
          <a:prstGeom prst="ellipse">
            <a:avLst/>
          </a:prstGeom>
          <a:solidFill>
            <a:schemeClr val="accent4">
              <a:alpha val="4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9" name="图片 43" descr="图标  描述已自动生成"/>
          <p:cNvPicPr>
            <a:picLocks noChangeAspect="1"/>
          </p:cNvPicPr>
          <p:nvPr userDrawn="1">
            <p:custDataLst>
              <p:tags r:id="rId37"/>
            </p:custDataLst>
          </p:nvPr>
        </p:nvPicPr>
        <p:blipFill>
          <a:blip r:embed="rId36"/>
          <a:stretch>
            <a:fillRect/>
          </a:stretch>
        </p:blipFill>
        <p:spPr>
          <a:xfrm>
            <a:off x="506730" y="5739130"/>
            <a:ext cx="483235" cy="389890"/>
          </a:xfrm>
          <a:prstGeom prst="rect">
            <a:avLst/>
          </a:prstGeom>
        </p:spPr>
      </p:pic>
      <p:pic>
        <p:nvPicPr>
          <p:cNvPr id="2097221" name="图片 44" descr="图标  描述已自动生成"/>
          <p:cNvPicPr>
            <a:picLocks noChangeAspect="1"/>
          </p:cNvPicPr>
          <p:nvPr userDrawn="1">
            <p:custDataLst>
              <p:tags r:id="rId39"/>
            </p:custDataLst>
          </p:nvPr>
        </p:nvPicPr>
        <p:blipFill>
          <a:blip r:embed="rId38"/>
          <a:stretch>
            <a:fillRect/>
          </a:stretch>
        </p:blipFill>
        <p:spPr>
          <a:xfrm>
            <a:off x="326390" y="6001385"/>
            <a:ext cx="867410" cy="600075"/>
          </a:xfrm>
          <a:prstGeom prst="rect">
            <a:avLst/>
          </a:prstGeom>
        </p:spPr>
      </p:pic>
      <p:pic>
        <p:nvPicPr>
          <p:cNvPr id="2097223" name="图片 42"/>
          <p:cNvPicPr>
            <a:picLocks noChangeAspect="1"/>
          </p:cNvPicPr>
          <p:nvPr userDrawn="1">
            <p:custDataLst>
              <p:tags r:id="rId41"/>
            </p:custDataLst>
          </p:nvPr>
        </p:nvPicPr>
        <p:blipFill>
          <a:blip r:embed="rId40"/>
          <a:stretch>
            <a:fillRect/>
          </a:stretch>
        </p:blipFill>
        <p:spPr>
          <a:xfrm>
            <a:off x="318770" y="3688080"/>
            <a:ext cx="2344420" cy="2938780"/>
          </a:xfrm>
          <a:prstGeom prst="rect">
            <a:avLst/>
          </a:prstGeom>
        </p:spPr>
      </p:pic>
      <p:sp>
        <p:nvSpPr>
          <p:cNvPr id="1048898" name="标题 1"/>
          <p:cNvSpPr>
            <a:spLocks noGrp="1"/>
          </p:cNvSpPr>
          <p:nvPr>
            <p:ph type="ctrTitle" hasCustomPrompt="1"/>
            <p:custDataLst>
              <p:tags r:id="rId42"/>
            </p:custDataLst>
          </p:nvPr>
        </p:nvSpPr>
        <p:spPr>
          <a:xfrm>
            <a:off x="1732784" y="1656000"/>
            <a:ext cx="8726432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900" name="日期占位符 3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02" name="页脚占位符 4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04" name="灯片编号占位符 5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06" name="文本占位符 23"/>
          <p:cNvSpPr>
            <a:spLocks noGrp="1"/>
          </p:cNvSpPr>
          <p:nvPr>
            <p:ph type="body" sz="quarter" idx="17" hasCustomPrompt="1"/>
            <p:custDataLst>
              <p:tags r:id="rId46"/>
            </p:custDataLst>
          </p:nvPr>
        </p:nvSpPr>
        <p:spPr>
          <a:xfrm>
            <a:off x="5016000" y="3800786"/>
            <a:ext cx="2160000" cy="597663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2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26"/>
          <p:cNvSpPr/>
          <p:nvPr userDrawn="1">
            <p:custDataLst>
              <p:tags r:id="rId13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58" name="任意多边形: 形状 27"/>
          <p:cNvSpPr/>
          <p:nvPr userDrawn="1">
            <p:custDataLst>
              <p:tags r:id="rId14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60" name="任意多边形: 形状 28"/>
          <p:cNvSpPr/>
          <p:nvPr userDrawn="1">
            <p:custDataLst>
              <p:tags r:id="rId15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zh-CN" altLang="en-US">
              <a:cs typeface="MiSans Light" panose="00000400000000000000" charset="-122"/>
            </a:endParaRPr>
          </a:p>
        </p:txBody>
      </p:sp>
      <p:grpSp>
        <p:nvGrpSpPr>
          <p:cNvPr id="33" name="组合 29"/>
          <p:cNvGrpSpPr/>
          <p:nvPr userDrawn="1">
            <p:custDataLst>
              <p:tags r:id="rId16"/>
            </p:custDataLst>
          </p:nvPr>
        </p:nvGrpSpPr>
        <p:grpSpPr>
          <a:xfrm>
            <a:off x="326947" y="394222"/>
            <a:ext cx="11538105" cy="5956299"/>
            <a:chOff x="474206" y="601464"/>
            <a:chExt cx="11258647" cy="5812035"/>
          </a:xfrm>
        </p:grpSpPr>
        <p:sp>
          <p:nvSpPr>
            <p:cNvPr id="1048662" name="矩形: 圆角 30"/>
            <p:cNvSpPr/>
            <p:nvPr>
              <p:custDataLst>
                <p:tags r:id="rId17"/>
              </p:custDataLst>
            </p:nvPr>
          </p:nvSpPr>
          <p:spPr>
            <a:xfrm>
              <a:off x="474206" y="601464"/>
              <a:ext cx="11258647" cy="5812035"/>
            </a:xfrm>
            <a:prstGeom prst="roundRect">
              <a:avLst>
                <a:gd name="adj" fmla="val 4352"/>
              </a:avLst>
            </a:prstGeom>
            <a:solidFill>
              <a:schemeClr val="accent4">
                <a:lumMod val="75000"/>
              </a:schemeClr>
            </a:solidFill>
            <a:ln>
              <a:noFill/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MiSans Light" panose="00000400000000000000" charset="-122"/>
              </a:endParaRPr>
            </a:p>
          </p:txBody>
        </p:sp>
        <p:sp>
          <p:nvSpPr>
            <p:cNvPr id="1048664" name="矩形: 圆角 31"/>
            <p:cNvSpPr/>
            <p:nvPr>
              <p:custDataLst>
                <p:tags r:id="rId18"/>
              </p:custDataLst>
            </p:nvPr>
          </p:nvSpPr>
          <p:spPr>
            <a:xfrm>
              <a:off x="645234" y="812195"/>
              <a:ext cx="10901531" cy="5297110"/>
            </a:xfrm>
            <a:prstGeom prst="roundRect">
              <a:avLst>
                <a:gd name="adj" fmla="val 3521"/>
              </a:avLst>
            </a:prstGeom>
            <a:solidFill>
              <a:schemeClr val="accent1">
                <a:lumMod val="50000"/>
              </a:schemeClr>
            </a:solidFill>
            <a:ln>
              <a:noFill/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MiSans Light" panose="00000400000000000000" charset="-122"/>
              </a:endParaRPr>
            </a:p>
          </p:txBody>
        </p:sp>
        <p:sp>
          <p:nvSpPr>
            <p:cNvPr id="1048666" name="任意多边形: 形状 32"/>
            <p:cNvSpPr/>
            <p:nvPr>
              <p:custDataLst>
                <p:tags r:id="rId19"/>
              </p:custDataLst>
            </p:nvPr>
          </p:nvSpPr>
          <p:spPr>
            <a:xfrm>
              <a:off x="644084" y="818206"/>
              <a:ext cx="10902682" cy="5446585"/>
            </a:xfrm>
            <a:custGeom>
              <a:gdLst>
                <a:gd name="connsiteX0" fmla="*/ 9555137 w 9664886"/>
                <a:gd name="connsiteY0" fmla="*/ 0 h 3704763"/>
                <a:gd name="connsiteX1" fmla="*/ 9585126 w 9664886"/>
                <a:gd name="connsiteY1" fmla="*/ 6055 h 3704763"/>
                <a:gd name="connsiteX2" fmla="*/ 9664886 w 9664886"/>
                <a:gd name="connsiteY2" fmla="*/ 126385 h 3704763"/>
                <a:gd name="connsiteX3" fmla="*/ 9664886 w 9664886"/>
                <a:gd name="connsiteY3" fmla="*/ 3574170 h 3704763"/>
                <a:gd name="connsiteX4" fmla="*/ 9534293 w 9664886"/>
                <a:gd name="connsiteY4" fmla="*/ 3704763 h 3704763"/>
                <a:gd name="connsiteX5" fmla="*/ 117223 w 9664886"/>
                <a:gd name="connsiteY5" fmla="*/ 3704763 h 3704763"/>
                <a:gd name="connsiteX6" fmla="*/ 24880 w 9664886"/>
                <a:gd name="connsiteY6" fmla="*/ 3666513 h 3704763"/>
                <a:gd name="connsiteX7" fmla="*/ 0 w 9664886"/>
                <a:gd name="connsiteY7" fmla="*/ 3629611 h 3704763"/>
                <a:gd name="connsiteX8" fmla="*/ 58549 w 9664886"/>
                <a:gd name="connsiteY8" fmla="*/ 208578 h 3704763"/>
                <a:gd name="connsiteX9" fmla="*/ 189142 w 9664886"/>
                <a:gd name="connsiteY9" fmla="*/ 77985 h 37047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664886" h="3704763">
                  <a:moveTo>
                    <a:pt x="9555137" y="0"/>
                  </a:moveTo>
                  <a:lnTo>
                    <a:pt x="9585126" y="6055"/>
                  </a:lnTo>
                  <a:cubicBezTo>
                    <a:pt x="9631998" y="25880"/>
                    <a:pt x="9664886" y="72292"/>
                    <a:pt x="9664886" y="126385"/>
                  </a:cubicBezTo>
                  <a:lnTo>
                    <a:pt x="9664886" y="3574170"/>
                  </a:lnTo>
                  <a:cubicBezTo>
                    <a:pt x="9664886" y="3646295"/>
                    <a:pt x="9606418" y="3704763"/>
                    <a:pt x="9534293" y="3704763"/>
                  </a:cubicBezTo>
                  <a:lnTo>
                    <a:pt x="117223" y="3704763"/>
                  </a:lnTo>
                  <a:cubicBezTo>
                    <a:pt x="81161" y="3704763"/>
                    <a:pt x="48512" y="3690146"/>
                    <a:pt x="24880" y="3666513"/>
                  </a:cubicBezTo>
                  <a:lnTo>
                    <a:pt x="0" y="3629611"/>
                  </a:lnTo>
                  <a:lnTo>
                    <a:pt x="58549" y="208578"/>
                  </a:lnTo>
                  <a:cubicBezTo>
                    <a:pt x="58549" y="136453"/>
                    <a:pt x="117017" y="77985"/>
                    <a:pt x="189142" y="77985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MiSans Light" panose="00000400000000000000" charset="-122"/>
              </a:endParaRPr>
            </a:p>
          </p:txBody>
        </p:sp>
      </p:grpSp>
      <p:sp>
        <p:nvSpPr>
          <p:cNvPr id="1048668" name="任意多边形: 形状 33"/>
          <p:cNvSpPr/>
          <p:nvPr userDrawn="1">
            <p:custDataLst>
              <p:tags r:id="rId20"/>
            </p:custDataLst>
          </p:nvPr>
        </p:nvSpPr>
        <p:spPr>
          <a:xfrm>
            <a:off x="0" y="6339114"/>
            <a:ext cx="12192000" cy="518886"/>
          </a:xfrm>
          <a:custGeom>
            <a:gdLst>
              <a:gd name="connsiteX0" fmla="*/ 0 w 12192000"/>
              <a:gd name="connsiteY0" fmla="*/ 0 h 518886"/>
              <a:gd name="connsiteX1" fmla="*/ 12192000 w 12192000"/>
              <a:gd name="connsiteY1" fmla="*/ 0 h 518886"/>
              <a:gd name="connsiteX2" fmla="*/ 12192000 w 12192000"/>
              <a:gd name="connsiteY2" fmla="*/ 518886 h 518886"/>
              <a:gd name="connsiteX3" fmla="*/ 0 w 12192000"/>
              <a:gd name="connsiteY3" fmla="*/ 518886 h 5188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18886">
                <a:moveTo>
                  <a:pt x="0" y="0"/>
                </a:moveTo>
                <a:lnTo>
                  <a:pt x="12192000" y="0"/>
                </a:lnTo>
                <a:lnTo>
                  <a:pt x="12192000" y="518886"/>
                </a:lnTo>
                <a:lnTo>
                  <a:pt x="0" y="51888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70" name="任意多边形: 形状 34"/>
          <p:cNvSpPr/>
          <p:nvPr userDrawn="1">
            <p:custDataLst>
              <p:tags r:id="rId21"/>
            </p:custDataLst>
          </p:nvPr>
        </p:nvSpPr>
        <p:spPr>
          <a:xfrm>
            <a:off x="0" y="6339115"/>
            <a:ext cx="8287831" cy="362857"/>
          </a:xfrm>
          <a:custGeom>
            <a:gdLst>
              <a:gd name="connsiteX0" fmla="*/ 0 w 8287831"/>
              <a:gd name="connsiteY0" fmla="*/ 0 h 362857"/>
              <a:gd name="connsiteX1" fmla="*/ 8287831 w 8287831"/>
              <a:gd name="connsiteY1" fmla="*/ 0 h 362857"/>
              <a:gd name="connsiteX2" fmla="*/ 7892239 w 8287831"/>
              <a:gd name="connsiteY2" fmla="*/ 362857 h 362857"/>
              <a:gd name="connsiteX3" fmla="*/ 0 w 8287831"/>
              <a:gd name="connsiteY3" fmla="*/ 362857 h 362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87830" h="362857">
                <a:moveTo>
                  <a:pt x="0" y="0"/>
                </a:moveTo>
                <a:lnTo>
                  <a:pt x="8287831" y="0"/>
                </a:lnTo>
                <a:cubicBezTo>
                  <a:pt x="8287831" y="200400"/>
                  <a:pt x="8110718" y="362857"/>
                  <a:pt x="7892239" y="362857"/>
                </a:cubicBezTo>
                <a:lnTo>
                  <a:pt x="0" y="362857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72" name="矩形: 圆角 35"/>
          <p:cNvSpPr/>
          <p:nvPr userDrawn="1">
            <p:custDataLst>
              <p:tags r:id="rId22"/>
            </p:custDataLst>
          </p:nvPr>
        </p:nvSpPr>
        <p:spPr>
          <a:xfrm>
            <a:off x="507167" y="563147"/>
            <a:ext cx="11177666" cy="5628806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标题占位符 1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838200" y="672508"/>
            <a:ext cx="10515600" cy="80963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文本占位符 2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838200" y="1535344"/>
            <a:ext cx="10515600" cy="4642256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2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3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4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KSO_TEMPLATE" hidden="1"/>
          <p:cNvSpPr/>
          <p:nvPr userDrawn="1">
            <p:custDataLst>
              <p:tags r:id="rId2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013" r:id="rId2"/>
    <p:sldLayoutId id="2147487014" r:id="rId3"/>
    <p:sldLayoutId id="2147487015" r:id="rId4"/>
    <p:sldLayoutId id="2147487016" r:id="rId5"/>
    <p:sldLayoutId id="2147487017" r:id="rId6"/>
    <p:sldLayoutId id="2147487018" r:id="rId7"/>
    <p:sldLayoutId id="2147487019" r:id="rId8"/>
    <p:sldLayoutId id="2147487020" r:id="rId9"/>
    <p:sldLayoutId id="2147487021" r:id="rId10"/>
    <p:sldLayoutId id="214748702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9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22" Type="http://schemas.openxmlformats.org/officeDocument/2006/relationships/tags" Target="../tags/tag188.xml" /><Relationship Id="rId23" Type="http://schemas.openxmlformats.org/officeDocument/2006/relationships/tags" Target="../tags/tag189.xml" /><Relationship Id="rId24" Type="http://schemas.openxmlformats.org/officeDocument/2006/relationships/tags" Target="../tags/tag190.xml" /><Relationship Id="rId25" Type="http://schemas.openxmlformats.org/officeDocument/2006/relationships/tags" Target="../tags/tag191.xml" /><Relationship Id="rId26" Type="http://schemas.openxmlformats.org/officeDocument/2006/relationships/tags" Target="../tags/tag192.xml" /><Relationship Id="rId27" Type="http://schemas.openxmlformats.org/officeDocument/2006/relationships/tags" Target="../tags/tag193.xml" /><Relationship Id="rId28" Type="http://schemas.openxmlformats.org/officeDocument/2006/relationships/tags" Target="../tags/tag194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image" Target="../media/image19.png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16" Type="http://schemas.openxmlformats.org/officeDocument/2006/relationships/tags" Target="../tags/tag257.xml" /><Relationship Id="rId17" Type="http://schemas.openxmlformats.org/officeDocument/2006/relationships/tags" Target="../tags/tag258.xml" /><Relationship Id="rId18" Type="http://schemas.openxmlformats.org/officeDocument/2006/relationships/tags" Target="../tags/tag259.xml" /><Relationship Id="rId19" Type="http://schemas.openxmlformats.org/officeDocument/2006/relationships/tags" Target="../tags/tag260.xml" /><Relationship Id="rId2" Type="http://schemas.openxmlformats.org/officeDocument/2006/relationships/tags" Target="../tags/tag243.xml" /><Relationship Id="rId20" Type="http://schemas.openxmlformats.org/officeDocument/2006/relationships/tags" Target="../tags/tag261.xml" /><Relationship Id="rId21" Type="http://schemas.openxmlformats.org/officeDocument/2006/relationships/tags" Target="../tags/tag262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14" Type="http://schemas.openxmlformats.org/officeDocument/2006/relationships/tags" Target="../tags/tag275.xml" /><Relationship Id="rId15" Type="http://schemas.openxmlformats.org/officeDocument/2006/relationships/tags" Target="../tags/tag276.xml" /><Relationship Id="rId16" Type="http://schemas.openxmlformats.org/officeDocument/2006/relationships/tags" Target="../tags/tag277.xml" /><Relationship Id="rId17" Type="http://schemas.openxmlformats.org/officeDocument/2006/relationships/tags" Target="../tags/tag278.xml" /><Relationship Id="rId18" Type="http://schemas.openxmlformats.org/officeDocument/2006/relationships/tags" Target="../tags/tag279.xml" /><Relationship Id="rId19" Type="http://schemas.openxmlformats.org/officeDocument/2006/relationships/tags" Target="../tags/tag280.xml" /><Relationship Id="rId2" Type="http://schemas.openxmlformats.org/officeDocument/2006/relationships/tags" Target="../tags/tag263.xml" /><Relationship Id="rId20" Type="http://schemas.openxmlformats.org/officeDocument/2006/relationships/tags" Target="../tags/tag281.xml" /><Relationship Id="rId21" Type="http://schemas.openxmlformats.org/officeDocument/2006/relationships/tags" Target="../tags/tag282.xml" /><Relationship Id="rId22" Type="http://schemas.openxmlformats.org/officeDocument/2006/relationships/tags" Target="../tags/tag283.xml" /><Relationship Id="rId23" Type="http://schemas.openxmlformats.org/officeDocument/2006/relationships/tags" Target="../tags/tag284.xml" /><Relationship Id="rId24" Type="http://schemas.openxmlformats.org/officeDocument/2006/relationships/tags" Target="../tags/tag285.xml" /><Relationship Id="rId25" Type="http://schemas.openxmlformats.org/officeDocument/2006/relationships/tags" Target="../tags/tag286.xml" /><Relationship Id="rId26" Type="http://schemas.openxmlformats.org/officeDocument/2006/relationships/tags" Target="../tags/tag287.xml" /><Relationship Id="rId27" Type="http://schemas.openxmlformats.org/officeDocument/2006/relationships/tags" Target="../tags/tag288.xml" /><Relationship Id="rId28" Type="http://schemas.openxmlformats.org/officeDocument/2006/relationships/tags" Target="../tags/tag289.xml" /><Relationship Id="rId29" Type="http://schemas.openxmlformats.org/officeDocument/2006/relationships/tags" Target="../tags/tag290.xml" /><Relationship Id="rId3" Type="http://schemas.openxmlformats.org/officeDocument/2006/relationships/tags" Target="../tags/tag264.xml" /><Relationship Id="rId30" Type="http://schemas.openxmlformats.org/officeDocument/2006/relationships/tags" Target="../tags/tag291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2.xml" /><Relationship Id="rId11" Type="http://schemas.openxmlformats.org/officeDocument/2006/relationships/tags" Target="../tags/tag313.xml" /><Relationship Id="rId12" Type="http://schemas.openxmlformats.org/officeDocument/2006/relationships/tags" Target="../tags/tag314.xml" /><Relationship Id="rId13" Type="http://schemas.openxmlformats.org/officeDocument/2006/relationships/tags" Target="../tags/tag315.xml" /><Relationship Id="rId14" Type="http://schemas.openxmlformats.org/officeDocument/2006/relationships/tags" Target="../tags/tag316.xml" /><Relationship Id="rId15" Type="http://schemas.openxmlformats.org/officeDocument/2006/relationships/tags" Target="../tags/tag317.xml" /><Relationship Id="rId16" Type="http://schemas.openxmlformats.org/officeDocument/2006/relationships/tags" Target="../tags/tag318.xml" /><Relationship Id="rId17" Type="http://schemas.openxmlformats.org/officeDocument/2006/relationships/tags" Target="../tags/tag319.xml" /><Relationship Id="rId18" Type="http://schemas.openxmlformats.org/officeDocument/2006/relationships/tags" Target="../tags/tag320.xml" /><Relationship Id="rId19" Type="http://schemas.openxmlformats.org/officeDocument/2006/relationships/tags" Target="../tags/tag321.xml" /><Relationship Id="rId2" Type="http://schemas.openxmlformats.org/officeDocument/2006/relationships/tags" Target="../tags/tag304.xml" /><Relationship Id="rId20" Type="http://schemas.openxmlformats.org/officeDocument/2006/relationships/tags" Target="../tags/tag322.xml" /><Relationship Id="rId21" Type="http://schemas.openxmlformats.org/officeDocument/2006/relationships/tags" Target="../tags/tag323.xml" /><Relationship Id="rId22" Type="http://schemas.openxmlformats.org/officeDocument/2006/relationships/tags" Target="../tags/tag324.xml" /><Relationship Id="rId23" Type="http://schemas.openxmlformats.org/officeDocument/2006/relationships/tags" Target="../tags/tag325.xml" /><Relationship Id="rId24" Type="http://schemas.openxmlformats.org/officeDocument/2006/relationships/tags" Target="../tags/tag326.xml" /><Relationship Id="rId25" Type="http://schemas.openxmlformats.org/officeDocument/2006/relationships/tags" Target="../tags/tag327.xml" /><Relationship Id="rId26" Type="http://schemas.openxmlformats.org/officeDocument/2006/relationships/tags" Target="../tags/tag328.xml" /><Relationship Id="rId27" Type="http://schemas.openxmlformats.org/officeDocument/2006/relationships/tags" Target="../tags/tag329.xml" /><Relationship Id="rId28" Type="http://schemas.openxmlformats.org/officeDocument/2006/relationships/tags" Target="../tags/tag330.xml" /><Relationship Id="rId29" Type="http://schemas.openxmlformats.org/officeDocument/2006/relationships/tags" Target="../tags/tag331.xml" /><Relationship Id="rId3" Type="http://schemas.openxmlformats.org/officeDocument/2006/relationships/tags" Target="../tags/tag305.xml" /><Relationship Id="rId30" Type="http://schemas.openxmlformats.org/officeDocument/2006/relationships/tags" Target="../tags/tag332.xml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tags" Target="../tags/tag308.xml" /><Relationship Id="rId7" Type="http://schemas.openxmlformats.org/officeDocument/2006/relationships/tags" Target="../tags/tag309.xml" /><Relationship Id="rId8" Type="http://schemas.openxmlformats.org/officeDocument/2006/relationships/tags" Target="../tags/tag310.xml" /><Relationship Id="rId9" Type="http://schemas.openxmlformats.org/officeDocument/2006/relationships/tags" Target="../tags/tag3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33.xml" /><Relationship Id="rId3" Type="http://schemas.openxmlformats.org/officeDocument/2006/relationships/tags" Target="../tags/tag334.xml" /><Relationship Id="rId4" Type="http://schemas.openxmlformats.org/officeDocument/2006/relationships/tags" Target="../tags/tag3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4.xml" /><Relationship Id="rId11" Type="http://schemas.openxmlformats.org/officeDocument/2006/relationships/tags" Target="../tags/tag345.xml" /><Relationship Id="rId12" Type="http://schemas.openxmlformats.org/officeDocument/2006/relationships/tags" Target="../tags/tag346.xml" /><Relationship Id="rId13" Type="http://schemas.openxmlformats.org/officeDocument/2006/relationships/tags" Target="../tags/tag347.xml" /><Relationship Id="rId2" Type="http://schemas.openxmlformats.org/officeDocument/2006/relationships/tags" Target="../tags/tag336.xml" /><Relationship Id="rId3" Type="http://schemas.openxmlformats.org/officeDocument/2006/relationships/tags" Target="../tags/tag337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Relationship Id="rId7" Type="http://schemas.openxmlformats.org/officeDocument/2006/relationships/tags" Target="../tags/tag341.xml" /><Relationship Id="rId8" Type="http://schemas.openxmlformats.org/officeDocument/2006/relationships/tags" Target="../tags/tag342.xml" /><Relationship Id="rId9" Type="http://schemas.openxmlformats.org/officeDocument/2006/relationships/tags" Target="../tags/tag3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6.xml" /><Relationship Id="rId11" Type="http://schemas.openxmlformats.org/officeDocument/2006/relationships/tags" Target="../tags/tag357.xml" /><Relationship Id="rId12" Type="http://schemas.openxmlformats.org/officeDocument/2006/relationships/tags" Target="../tags/tag358.xml" /><Relationship Id="rId13" Type="http://schemas.openxmlformats.org/officeDocument/2006/relationships/tags" Target="../tags/tag359.xml" /><Relationship Id="rId2" Type="http://schemas.openxmlformats.org/officeDocument/2006/relationships/tags" Target="../tags/tag348.xml" /><Relationship Id="rId3" Type="http://schemas.openxmlformats.org/officeDocument/2006/relationships/tags" Target="../tags/tag349.xml" /><Relationship Id="rId4" Type="http://schemas.openxmlformats.org/officeDocument/2006/relationships/tags" Target="../tags/tag350.xml" /><Relationship Id="rId5" Type="http://schemas.openxmlformats.org/officeDocument/2006/relationships/tags" Target="../tags/tag351.xml" /><Relationship Id="rId6" Type="http://schemas.openxmlformats.org/officeDocument/2006/relationships/tags" Target="../tags/tag352.xml" /><Relationship Id="rId7" Type="http://schemas.openxmlformats.org/officeDocument/2006/relationships/tags" Target="../tags/tag353.xml" /><Relationship Id="rId8" Type="http://schemas.openxmlformats.org/officeDocument/2006/relationships/tags" Target="../tags/tag354.xml" /><Relationship Id="rId9" Type="http://schemas.openxmlformats.org/officeDocument/2006/relationships/tags" Target="../tags/tag35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tags" Target="../tags/tag366.xml" /><Relationship Id="rId9" Type="http://schemas.openxmlformats.org/officeDocument/2006/relationships/tags" Target="../tags/tag36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00314334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01460" y="1563910"/>
            <a:ext cx="7992277" cy="1658260"/>
          </a:xfrm>
        </p:spPr>
        <p:txBody>
          <a:bodyPr/>
          <a:lstStyle/>
          <a:p>
            <a:r>
              <a:rPr lang="zh-CN" altLang="en-US"/>
              <a:t>家务小能手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01458" y="3330064"/>
            <a:ext cx="7992277" cy="593901"/>
          </a:xfrm>
        </p:spPr>
        <p:txBody>
          <a:bodyPr/>
          <a:lstStyle/>
          <a:p>
            <a:r>
              <a:rPr lang="en-US" altLang="zh-CN" err="1"/>
              <a:t>,</a:t>
            </a:r>
            <a:endParaRPr lang="en-US" altLang="zh-CN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5117597" y="4137090"/>
            <a:ext cx="21600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239679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58" name="标题"/>
          <p:cNvSpPr txBox="1"/>
          <p:nvPr>
            <p:custDataLst>
              <p:tags r:id="rId3"/>
            </p:custDataLst>
          </p:nvPr>
        </p:nvSpPr>
        <p:spPr>
          <a:xfrm>
            <a:off x="2097405" y="2741930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家务小能手的定义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60" name="矩形: 圆角 7"/>
          <p:cNvSpPr/>
          <p:nvPr>
            <p:custDataLst>
              <p:tags r:id="rId4"/>
            </p:custDataLst>
          </p:nvPr>
        </p:nvSpPr>
        <p:spPr>
          <a:xfrm>
            <a:off x="1907540" y="195961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49" name="图形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828290" y="2098040"/>
            <a:ext cx="678815" cy="665480"/>
          </a:xfrm>
          <a:prstGeom prst="rect">
            <a:avLst/>
          </a:prstGeom>
        </p:spPr>
      </p:pic>
      <p:sp>
        <p:nvSpPr>
          <p:cNvPr id="1048962" name="序号"/>
          <p:cNvSpPr txBox="1"/>
          <p:nvPr>
            <p:custDataLst>
              <p:tags r:id="rId7"/>
            </p:custDataLst>
          </p:nvPr>
        </p:nvSpPr>
        <p:spPr>
          <a:xfrm>
            <a:off x="2846070" y="2119630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01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64" name="标题"/>
          <p:cNvSpPr txBox="1"/>
          <p:nvPr>
            <p:custDataLst>
              <p:tags r:id="rId8"/>
            </p:custDataLst>
          </p:nvPr>
        </p:nvSpPr>
        <p:spPr>
          <a:xfrm>
            <a:off x="2086610" y="4657725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家务小能手的实践方法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66" name="矩形: 圆角 7"/>
          <p:cNvSpPr/>
          <p:nvPr>
            <p:custDataLst>
              <p:tags r:id="rId9"/>
            </p:custDataLst>
          </p:nvPr>
        </p:nvSpPr>
        <p:spPr>
          <a:xfrm>
            <a:off x="1896745" y="387477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1" name="图形 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817495" y="4013835"/>
            <a:ext cx="678815" cy="665480"/>
          </a:xfrm>
          <a:prstGeom prst="rect">
            <a:avLst/>
          </a:prstGeom>
        </p:spPr>
      </p:pic>
      <p:sp>
        <p:nvSpPr>
          <p:cNvPr id="1048968" name="序号"/>
          <p:cNvSpPr txBox="1"/>
          <p:nvPr>
            <p:custDataLst>
              <p:tags r:id="rId11"/>
            </p:custDataLst>
          </p:nvPr>
        </p:nvSpPr>
        <p:spPr>
          <a:xfrm>
            <a:off x="2835275" y="4035425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04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70" name="标题"/>
          <p:cNvSpPr txBox="1"/>
          <p:nvPr>
            <p:custDataLst>
              <p:tags r:id="rId12"/>
            </p:custDataLst>
          </p:nvPr>
        </p:nvSpPr>
        <p:spPr>
          <a:xfrm>
            <a:off x="5031105" y="2741930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家务小能手的特点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72" name="矩形: 圆角 7"/>
          <p:cNvSpPr/>
          <p:nvPr>
            <p:custDataLst>
              <p:tags r:id="rId13"/>
            </p:custDataLst>
          </p:nvPr>
        </p:nvSpPr>
        <p:spPr>
          <a:xfrm>
            <a:off x="4840605" y="195961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3" name="图形 6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761990" y="2098040"/>
            <a:ext cx="678815" cy="665480"/>
          </a:xfrm>
          <a:prstGeom prst="rect">
            <a:avLst/>
          </a:prstGeom>
        </p:spPr>
      </p:pic>
      <p:sp>
        <p:nvSpPr>
          <p:cNvPr id="1048974" name="序号"/>
          <p:cNvSpPr txBox="1"/>
          <p:nvPr>
            <p:custDataLst>
              <p:tags r:id="rId15"/>
            </p:custDataLst>
          </p:nvPr>
        </p:nvSpPr>
        <p:spPr>
          <a:xfrm>
            <a:off x="5779770" y="2119630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02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76" name="标题"/>
          <p:cNvSpPr txBox="1"/>
          <p:nvPr>
            <p:custDataLst>
              <p:tags r:id="rId16"/>
            </p:custDataLst>
          </p:nvPr>
        </p:nvSpPr>
        <p:spPr>
          <a:xfrm>
            <a:off x="5020310" y="4657725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家务小能手的发展趋势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78" name="矩形: 圆角 7"/>
          <p:cNvSpPr/>
          <p:nvPr>
            <p:custDataLst>
              <p:tags r:id="rId17"/>
            </p:custDataLst>
          </p:nvPr>
        </p:nvSpPr>
        <p:spPr>
          <a:xfrm>
            <a:off x="4830445" y="387477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5" name="图形 6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751195" y="4013835"/>
            <a:ext cx="678815" cy="665480"/>
          </a:xfrm>
          <a:prstGeom prst="rect">
            <a:avLst/>
          </a:prstGeom>
        </p:spPr>
      </p:pic>
      <p:sp>
        <p:nvSpPr>
          <p:cNvPr id="1048980" name="序号"/>
          <p:cNvSpPr txBox="1"/>
          <p:nvPr>
            <p:custDataLst>
              <p:tags r:id="rId19"/>
            </p:custDataLst>
          </p:nvPr>
        </p:nvSpPr>
        <p:spPr>
          <a:xfrm>
            <a:off x="5768975" y="4035425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05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82" name="标题"/>
          <p:cNvSpPr txBox="1"/>
          <p:nvPr>
            <p:custDataLst>
              <p:tags r:id="rId20"/>
            </p:custDataLst>
          </p:nvPr>
        </p:nvSpPr>
        <p:spPr>
          <a:xfrm>
            <a:off x="7964170" y="2721610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家务小能手的技能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84" name="矩形: 圆角 7"/>
          <p:cNvSpPr/>
          <p:nvPr>
            <p:custDataLst>
              <p:tags r:id="rId21"/>
            </p:custDataLst>
          </p:nvPr>
        </p:nvSpPr>
        <p:spPr>
          <a:xfrm>
            <a:off x="7774305" y="193929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7" name="图形 6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695055" y="2077720"/>
            <a:ext cx="678815" cy="665480"/>
          </a:xfrm>
          <a:prstGeom prst="rect">
            <a:avLst/>
          </a:prstGeom>
        </p:spPr>
      </p:pic>
      <p:sp>
        <p:nvSpPr>
          <p:cNvPr id="1048986" name="序号"/>
          <p:cNvSpPr txBox="1"/>
          <p:nvPr>
            <p:custDataLst>
              <p:tags r:id="rId23"/>
            </p:custDataLst>
          </p:nvPr>
        </p:nvSpPr>
        <p:spPr>
          <a:xfrm>
            <a:off x="8712835" y="2099310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03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88" name="标题"/>
          <p:cNvSpPr txBox="1"/>
          <p:nvPr>
            <p:custDataLst>
              <p:tags r:id="rId24"/>
            </p:custDataLst>
          </p:nvPr>
        </p:nvSpPr>
        <p:spPr>
          <a:xfrm>
            <a:off x="7953375" y="4657725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家务小能手的启示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90" name="矩形: 圆角 7"/>
          <p:cNvSpPr/>
          <p:nvPr>
            <p:custDataLst>
              <p:tags r:id="rId25"/>
            </p:custDataLst>
          </p:nvPr>
        </p:nvSpPr>
        <p:spPr>
          <a:xfrm>
            <a:off x="7763510" y="387477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9" name="图形 6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684260" y="4013835"/>
            <a:ext cx="678815" cy="665480"/>
          </a:xfrm>
          <a:prstGeom prst="rect">
            <a:avLst/>
          </a:prstGeom>
        </p:spPr>
      </p:pic>
      <p:sp>
        <p:nvSpPr>
          <p:cNvPr id="1048992" name="序号"/>
          <p:cNvSpPr txBox="1"/>
          <p:nvPr>
            <p:custDataLst>
              <p:tags r:id="rId27"/>
            </p:custDataLst>
          </p:nvPr>
        </p:nvSpPr>
        <p:spPr>
          <a:xfrm>
            <a:off x="8702040" y="4035425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06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</p:spTree>
    <p:custDataLst>
      <p:tags r:id="rId2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9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458094" y="3060298"/>
            <a:ext cx="7275813" cy="1973445"/>
          </a:xfrm>
        </p:spPr>
        <p:txBody>
          <a:bodyPr/>
          <a:lstStyle/>
          <a:p>
            <a:r>
              <a:rPr lang="zh-CN" altLang="en-US"/>
              <a:t>家务小能手的定义</a:t>
            </a:r>
            <a:endParaRPr lang="zh-CN" altLang="en-US"/>
          </a:p>
        </p:txBody>
      </p:sp>
      <p:sp>
        <p:nvSpPr>
          <p:cNvPr id="10490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458094" y="1739565"/>
            <a:ext cx="7275813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家务小能手的含义</a:t>
            </a:r>
            <a:endParaRPr lang="zh-CN" altLang="en-US"/>
          </a:p>
        </p:txBody>
      </p:sp>
      <p:sp>
        <p:nvSpPr>
          <p:cNvPr id="10491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95543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5439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8"/>
          <p:cNvSpPr/>
          <p:nvPr>
            <p:custDataLst>
              <p:tags r:id="rId4"/>
            </p:custDataLst>
          </p:nvPr>
        </p:nvSpPr>
        <p:spPr>
          <a:xfrm>
            <a:off x="6428049" y="24757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62643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9615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5439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4"/>
          <p:cNvSpPr/>
          <p:nvPr>
            <p:custDataLst>
              <p:tags r:id="rId8"/>
            </p:custDataLst>
          </p:nvPr>
        </p:nvSpPr>
        <p:spPr>
          <a:xfrm>
            <a:off x="961067" y="24757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62643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558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家务小能手是指在家务方面表现出色的人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558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他们通常具备良好的时间管理能力和动手能力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708444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66679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11"/>
          <p:cNvSpPr/>
          <p:nvPr>
            <p:custDataLst>
              <p:tags r:id="rId14"/>
            </p:custDataLst>
          </p:nvPr>
        </p:nvSpPr>
        <p:spPr>
          <a:xfrm>
            <a:off x="3764900" y="2487423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75544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73240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89409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25"/>
          <p:cNvSpPr/>
          <p:nvPr>
            <p:custDataLst>
              <p:tags r:id="rId18"/>
            </p:custDataLst>
          </p:nvPr>
        </p:nvSpPr>
        <p:spPr>
          <a:xfrm>
            <a:off x="9090584" y="2511382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99503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91453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他们能够有效地利用时间和资源，提高家务效率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6749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他们能够熟练地完成各种家务任务，如清洁、烹饪、洗衣等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家务小能手的作用</a:t>
            </a:r>
            <a:endParaRPr lang="zh-CN" altLang="en-US"/>
          </a:p>
        </p:txBody>
      </p:sp>
      <p:sp>
        <p:nvSpPr>
          <p:cNvPr id="1049274" name="矩形 31"/>
          <p:cNvSpPr/>
          <p:nvPr>
            <p:custDataLst>
              <p:tags r:id="rId2"/>
            </p:custDataLst>
          </p:nvPr>
        </p:nvSpPr>
        <p:spPr>
          <a:xfrm>
            <a:off x="2764303" y="1535344"/>
            <a:ext cx="6664373" cy="102769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提高生活自理能力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"/>
          <p:cNvSpPr/>
          <p:nvPr>
            <p:custDataLst>
              <p:tags r:id="rId3"/>
            </p:custDataLst>
          </p:nvPr>
        </p:nvSpPr>
        <p:spPr>
          <a:xfrm>
            <a:off x="2764303" y="2740197"/>
            <a:ext cx="6664373" cy="102769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培养责任感和独立性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5"/>
          <p:cNvSpPr/>
          <p:nvPr>
            <p:custDataLst>
              <p:tags r:id="rId4"/>
            </p:custDataLst>
          </p:nvPr>
        </p:nvSpPr>
        <p:spPr>
          <a:xfrm>
            <a:off x="2764303" y="3945050"/>
            <a:ext cx="6664373" cy="102769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增强家庭凝聚力和亲情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7"/>
          <p:cNvSpPr/>
          <p:nvPr>
            <p:custDataLst>
              <p:tags r:id="rId5"/>
            </p:custDataLst>
          </p:nvPr>
        </p:nvSpPr>
        <p:spPr>
          <a:xfrm>
            <a:off x="2764303" y="5149903"/>
            <a:ext cx="6664373" cy="102769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提高生活质量和幸福感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家务小能手的分类</a:t>
            </a:r>
            <a:endParaRPr lang="zh-CN" altLang="en-US"/>
          </a:p>
        </p:txBody>
      </p:sp>
      <p:sp>
        <p:nvSpPr>
          <p:cNvPr id="1049336" name="矩形 3"/>
          <p:cNvSpPr/>
          <p:nvPr>
            <p:custDataLst>
              <p:tags r:id="rId2"/>
            </p:custDataLst>
          </p:nvPr>
        </p:nvSpPr>
        <p:spPr>
          <a:xfrm>
            <a:off x="1187449" y="1848289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13"/>
          <p:cNvSpPr/>
          <p:nvPr>
            <p:custDataLst>
              <p:tags r:id="rId3"/>
            </p:custDataLst>
          </p:nvPr>
        </p:nvSpPr>
        <p:spPr>
          <a:xfrm>
            <a:off x="838200" y="1848289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4"/>
          <p:cNvSpPr txBox="1"/>
          <p:nvPr>
            <p:custDataLst>
              <p:tags r:id="rId4"/>
            </p:custDataLst>
          </p:nvPr>
        </p:nvSpPr>
        <p:spPr>
          <a:xfrm>
            <a:off x="1367608" y="1950973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清洁类：负责打扫房间、清洗衣物等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39"/>
          <p:cNvSpPr/>
          <p:nvPr>
            <p:custDataLst>
              <p:tags r:id="rId5"/>
            </p:custDataLst>
          </p:nvPr>
        </p:nvSpPr>
        <p:spPr>
          <a:xfrm>
            <a:off x="1187449" y="3261273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5"/>
          <p:cNvSpPr/>
          <p:nvPr>
            <p:custDataLst>
              <p:tags r:id="rId6"/>
            </p:custDataLst>
          </p:nvPr>
        </p:nvSpPr>
        <p:spPr>
          <a:xfrm>
            <a:off x="838200" y="3261273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363957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烹饪类：负责烹饪食物、制作饮料等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12"/>
          <p:cNvSpPr/>
          <p:nvPr>
            <p:custDataLst>
              <p:tags r:id="rId8"/>
            </p:custDataLst>
          </p:nvPr>
        </p:nvSpPr>
        <p:spPr>
          <a:xfrm>
            <a:off x="1187449" y="4674256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17"/>
          <p:cNvSpPr/>
          <p:nvPr>
            <p:custDataLst>
              <p:tags r:id="rId9"/>
            </p:custDataLst>
          </p:nvPr>
        </p:nvSpPr>
        <p:spPr>
          <a:xfrm>
            <a:off x="838200" y="4674256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77694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整理类：负责整理物品、收纳衣物等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49"/>
          <p:cNvSpPr/>
          <p:nvPr>
            <p:custDataLst>
              <p:tags r:id="rId11"/>
            </p:custDataLst>
          </p:nvPr>
        </p:nvSpPr>
        <p:spPr>
          <a:xfrm>
            <a:off x="6638935" y="1848289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26"/>
          <p:cNvSpPr/>
          <p:nvPr>
            <p:custDataLst>
              <p:tags r:id="rId12"/>
            </p:custDataLst>
          </p:nvPr>
        </p:nvSpPr>
        <p:spPr>
          <a:xfrm>
            <a:off x="6289686" y="1848289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950973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维修类：负责修理家电、家具等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64"/>
          <p:cNvSpPr/>
          <p:nvPr>
            <p:custDataLst>
              <p:tags r:id="rId14"/>
            </p:custDataLst>
          </p:nvPr>
        </p:nvSpPr>
        <p:spPr>
          <a:xfrm>
            <a:off x="6638935" y="3261273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65"/>
          <p:cNvSpPr/>
          <p:nvPr>
            <p:custDataLst>
              <p:tags r:id="rId15"/>
            </p:custDataLst>
          </p:nvPr>
        </p:nvSpPr>
        <p:spPr>
          <a:xfrm>
            <a:off x="6289686" y="3261273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363957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园艺类：负责种植花草、修剪树木等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67"/>
          <p:cNvSpPr/>
          <p:nvPr>
            <p:custDataLst>
              <p:tags r:id="rId17"/>
            </p:custDataLst>
          </p:nvPr>
        </p:nvSpPr>
        <p:spPr>
          <a:xfrm>
            <a:off x="6638935" y="4674256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68"/>
          <p:cNvSpPr/>
          <p:nvPr>
            <p:custDataLst>
              <p:tags r:id="rId18"/>
            </p:custDataLst>
          </p:nvPr>
        </p:nvSpPr>
        <p:spPr>
          <a:xfrm>
            <a:off x="6289686" y="4674256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77694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宠物类：负责照顾宠物、训练宠物等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458094" y="3060298"/>
            <a:ext cx="7275813" cy="1973445"/>
          </a:xfrm>
        </p:spPr>
        <p:txBody>
          <a:bodyPr/>
          <a:lstStyle/>
          <a:p>
            <a:r>
              <a:rPr lang="zh-CN" altLang="en-US"/>
              <a:t>家务小能手的特点</a:t>
            </a:r>
            <a:endParaRPr lang="zh-CN" altLang="en-US"/>
          </a:p>
        </p:txBody>
      </p:sp>
      <p:sp>
        <p:nvSpPr>
          <p:cNvPr id="10494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458094" y="1739565"/>
            <a:ext cx="7275813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高效性</a:t>
            </a:r>
            <a:endParaRPr lang="zh-CN" altLang="en-US"/>
          </a:p>
        </p:txBody>
      </p:sp>
      <p:sp>
        <p:nvSpPr>
          <p:cNvPr id="10495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95543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5439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任意多边形 18"/>
          <p:cNvSpPr/>
          <p:nvPr>
            <p:custDataLst>
              <p:tags r:id="rId4"/>
            </p:custDataLst>
          </p:nvPr>
        </p:nvSpPr>
        <p:spPr>
          <a:xfrm>
            <a:off x="6428049" y="24757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62643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9615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5439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任意多边形 4"/>
          <p:cNvSpPr/>
          <p:nvPr>
            <p:custDataLst>
              <p:tags r:id="rId8"/>
            </p:custDataLst>
          </p:nvPr>
        </p:nvSpPr>
        <p:spPr>
          <a:xfrm>
            <a:off x="961067" y="24757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62643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558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快速完成家务：能够在短时间内完成家务任务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558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提高生活质量：通过高效完成家务，提高生活质量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708444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66679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任意多边形 11"/>
          <p:cNvSpPr/>
          <p:nvPr>
            <p:custDataLst>
              <p:tags r:id="rId14"/>
            </p:custDataLst>
          </p:nvPr>
        </p:nvSpPr>
        <p:spPr>
          <a:xfrm>
            <a:off x="3764900" y="2487423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75544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73240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89409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任意多边形 25"/>
          <p:cNvSpPr/>
          <p:nvPr>
            <p:custDataLst>
              <p:tags r:id="rId18"/>
            </p:custDataLst>
          </p:nvPr>
        </p:nvSpPr>
        <p:spPr>
          <a:xfrm>
            <a:off x="9090584" y="2511382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99503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91453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减少压力：通过高效完成家务，减少生活压力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6749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节省时间：能够有效利用时间，提高效率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节约性</a:t>
            </a:r>
            <a:endParaRPr lang="zh-CN" altLang="en-US"/>
          </a:p>
        </p:txBody>
      </p:sp>
      <p:sp>
        <p:nvSpPr>
          <p:cNvPr id="1049624" name="椭圆 262"/>
          <p:cNvSpPr/>
          <p:nvPr>
            <p:custDataLst>
              <p:tags r:id="rId2"/>
            </p:custDataLst>
          </p:nvPr>
        </p:nvSpPr>
        <p:spPr>
          <a:xfrm>
            <a:off x="2569289" y="4098311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26" name="椭圆 263"/>
          <p:cNvSpPr/>
          <p:nvPr>
            <p:custDataLst>
              <p:tags r:id="rId3"/>
            </p:custDataLst>
          </p:nvPr>
        </p:nvSpPr>
        <p:spPr>
          <a:xfrm>
            <a:off x="3386278" y="4175373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28" name="椭圆 264"/>
          <p:cNvSpPr/>
          <p:nvPr>
            <p:custDataLst>
              <p:tags r:id="rId4"/>
            </p:custDataLst>
          </p:nvPr>
        </p:nvSpPr>
        <p:spPr>
          <a:xfrm>
            <a:off x="4151266" y="4402176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30" name="椭圆 265"/>
          <p:cNvSpPr/>
          <p:nvPr>
            <p:custDataLst>
              <p:tags r:id="rId5"/>
            </p:custDataLst>
          </p:nvPr>
        </p:nvSpPr>
        <p:spPr>
          <a:xfrm>
            <a:off x="4797840" y="4593892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32" name="椭圆 266"/>
          <p:cNvSpPr/>
          <p:nvPr>
            <p:custDataLst>
              <p:tags r:id="rId6"/>
            </p:custDataLst>
          </p:nvPr>
        </p:nvSpPr>
        <p:spPr>
          <a:xfrm>
            <a:off x="5460703" y="4789995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71857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4" name="椭圆 268"/>
          <p:cNvSpPr/>
          <p:nvPr>
            <p:custDataLst>
              <p:tags r:id="rId8"/>
            </p:custDataLst>
          </p:nvPr>
        </p:nvSpPr>
        <p:spPr>
          <a:xfrm flipV="1">
            <a:off x="2918264" y="454001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36" name="椭圆 269"/>
          <p:cNvSpPr/>
          <p:nvPr>
            <p:custDataLst>
              <p:tags r:id="rId9"/>
            </p:custDataLst>
          </p:nvPr>
        </p:nvSpPr>
        <p:spPr>
          <a:xfrm flipV="1">
            <a:off x="2958361" y="458073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3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59361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69629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39068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41297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41818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63258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4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603982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4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88392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98660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614568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95251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913420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76805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2" name="图形 15"/>
          <p:cNvSpPr/>
          <p:nvPr>
            <p:custDataLst>
              <p:tags r:id="rId23"/>
            </p:custDataLst>
          </p:nvPr>
        </p:nvSpPr>
        <p:spPr>
          <a:xfrm>
            <a:off x="5064113" y="4980458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54" name="图形 19"/>
          <p:cNvSpPr/>
          <p:nvPr>
            <p:custDataLst>
              <p:tags r:id="rId24"/>
            </p:custDataLst>
          </p:nvPr>
        </p:nvSpPr>
        <p:spPr>
          <a:xfrm>
            <a:off x="8496845" y="4685365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56" name="图形 27"/>
          <p:cNvSpPr/>
          <p:nvPr>
            <p:custDataLst>
              <p:tags r:id="rId25"/>
            </p:custDataLst>
          </p:nvPr>
        </p:nvSpPr>
        <p:spPr>
          <a:xfrm>
            <a:off x="4198255" y="3758108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5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709239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60" name="正文"/>
          <p:cNvSpPr txBox="1"/>
          <p:nvPr>
            <p:custDataLst>
              <p:tags r:id="rId27"/>
            </p:custDataLst>
          </p:nvPr>
        </p:nvSpPr>
        <p:spPr>
          <a:xfrm>
            <a:off x="838200" y="3778783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节省时间：快速完成家务，提高效率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正文"/>
          <p:cNvSpPr txBox="1"/>
          <p:nvPr>
            <p:custDataLst>
              <p:tags r:id="rId28"/>
            </p:custDataLst>
          </p:nvPr>
        </p:nvSpPr>
        <p:spPr>
          <a:xfrm>
            <a:off x="9285014" y="3778783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节省空间：合理收纳物品，保持整洁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正文"/>
          <p:cNvSpPr txBox="1"/>
          <p:nvPr>
            <p:custDataLst>
              <p:tags r:id="rId29"/>
            </p:custDataLst>
          </p:nvPr>
        </p:nvSpPr>
        <p:spPr>
          <a:xfrm>
            <a:off x="7026390" y="1743202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节省金钱：合理规划购物，避免浪费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正文"/>
          <p:cNvSpPr txBox="1"/>
          <p:nvPr>
            <p:custDataLst>
              <p:tags r:id="rId30"/>
            </p:custDataLst>
          </p:nvPr>
        </p:nvSpPr>
        <p:spPr>
          <a:xfrm>
            <a:off x="3096824" y="1743202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节省能源：合理使用家电，降低能耗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7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环保性</a:t>
            </a:r>
            <a:endParaRPr lang="zh-CN" altLang="en-US"/>
          </a:p>
        </p:txBody>
      </p:sp>
      <p:sp>
        <p:nvSpPr>
          <p:cNvPr id="1049722" name="矩形 5"/>
          <p:cNvSpPr/>
          <p:nvPr>
            <p:custDataLst>
              <p:tags r:id="rId2"/>
            </p:custDataLst>
          </p:nvPr>
        </p:nvSpPr>
        <p:spPr>
          <a:xfrm>
            <a:off x="838200" y="2604615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4" name="矩形 10"/>
          <p:cNvSpPr/>
          <p:nvPr>
            <p:custDataLst>
              <p:tags r:id="rId3"/>
            </p:custDataLst>
          </p:nvPr>
        </p:nvSpPr>
        <p:spPr>
          <a:xfrm>
            <a:off x="1178143" y="2599112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6" name="TextBox 2"/>
          <p:cNvSpPr txBox="1"/>
          <p:nvPr>
            <p:custDataLst>
              <p:tags r:id="rId4"/>
            </p:custDataLst>
          </p:nvPr>
        </p:nvSpPr>
        <p:spPr>
          <a:xfrm>
            <a:off x="986772" y="3154270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节能减排：减少能源消耗，降低碳排放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8" name="矩形 6"/>
          <p:cNvSpPr/>
          <p:nvPr>
            <p:custDataLst>
              <p:tags r:id="rId5"/>
            </p:custDataLst>
          </p:nvPr>
        </p:nvSpPr>
        <p:spPr>
          <a:xfrm>
            <a:off x="3521057" y="2604615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0" name="矩形 11"/>
          <p:cNvSpPr/>
          <p:nvPr>
            <p:custDataLst>
              <p:tags r:id="rId6"/>
            </p:custDataLst>
          </p:nvPr>
        </p:nvSpPr>
        <p:spPr>
          <a:xfrm>
            <a:off x="3879342" y="2599112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2" name="TextBox 2"/>
          <p:cNvSpPr txBox="1"/>
          <p:nvPr>
            <p:custDataLst>
              <p:tags r:id="rId7"/>
            </p:custDataLst>
          </p:nvPr>
        </p:nvSpPr>
        <p:spPr>
          <a:xfrm>
            <a:off x="3669017" y="3154270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循环利用：对废弃物进行再利用，减少垃圾产生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4" name="矩形 33"/>
          <p:cNvSpPr/>
          <p:nvPr>
            <p:custDataLst>
              <p:tags r:id="rId8"/>
            </p:custDataLst>
          </p:nvPr>
        </p:nvSpPr>
        <p:spPr>
          <a:xfrm>
            <a:off x="6199634" y="2604615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6" name="矩形 37"/>
          <p:cNvSpPr/>
          <p:nvPr>
            <p:custDataLst>
              <p:tags r:id="rId9"/>
            </p:custDataLst>
          </p:nvPr>
        </p:nvSpPr>
        <p:spPr>
          <a:xfrm>
            <a:off x="6539576" y="2599112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8" name="TextBox 2"/>
          <p:cNvSpPr txBox="1"/>
          <p:nvPr>
            <p:custDataLst>
              <p:tags r:id="rId10"/>
            </p:custDataLst>
          </p:nvPr>
        </p:nvSpPr>
        <p:spPr>
          <a:xfrm>
            <a:off x="6348206" y="3154270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绿色清洁：使用环保清洁剂，减少化学物质对环境的影响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矩形 34"/>
          <p:cNvSpPr/>
          <p:nvPr>
            <p:custDataLst>
              <p:tags r:id="rId11"/>
            </p:custDataLst>
          </p:nvPr>
        </p:nvSpPr>
        <p:spPr>
          <a:xfrm>
            <a:off x="8872708" y="2604615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42" name="矩形 38"/>
          <p:cNvSpPr/>
          <p:nvPr>
            <p:custDataLst>
              <p:tags r:id="rId12"/>
            </p:custDataLst>
          </p:nvPr>
        </p:nvSpPr>
        <p:spPr>
          <a:xfrm>
            <a:off x="9230993" y="2599112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44" name="TextBox 2"/>
          <p:cNvSpPr txBox="1"/>
          <p:nvPr>
            <p:custDataLst>
              <p:tags r:id="rId13"/>
            </p:custDataLst>
          </p:nvPr>
        </p:nvSpPr>
        <p:spPr>
          <a:xfrm>
            <a:off x="9021280" y="3154270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垃圾分类：对垃圾进行分类处理，提高资源回收利用率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7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创新性</a:t>
            </a:r>
            <a:endParaRPr lang="zh-CN" altLang="en-US"/>
          </a:p>
        </p:txBody>
      </p:sp>
      <p:sp>
        <p:nvSpPr>
          <p:cNvPr id="1049800" name="椭圆 262"/>
          <p:cNvSpPr/>
          <p:nvPr>
            <p:custDataLst>
              <p:tags r:id="rId2"/>
            </p:custDataLst>
          </p:nvPr>
        </p:nvSpPr>
        <p:spPr>
          <a:xfrm>
            <a:off x="2569289" y="4098311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02" name="椭圆 263"/>
          <p:cNvSpPr/>
          <p:nvPr>
            <p:custDataLst>
              <p:tags r:id="rId3"/>
            </p:custDataLst>
          </p:nvPr>
        </p:nvSpPr>
        <p:spPr>
          <a:xfrm>
            <a:off x="3386278" y="4175373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04" name="椭圆 264"/>
          <p:cNvSpPr/>
          <p:nvPr>
            <p:custDataLst>
              <p:tags r:id="rId4"/>
            </p:custDataLst>
          </p:nvPr>
        </p:nvSpPr>
        <p:spPr>
          <a:xfrm>
            <a:off x="4151266" y="4402176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06" name="椭圆 265"/>
          <p:cNvSpPr/>
          <p:nvPr>
            <p:custDataLst>
              <p:tags r:id="rId5"/>
            </p:custDataLst>
          </p:nvPr>
        </p:nvSpPr>
        <p:spPr>
          <a:xfrm>
            <a:off x="4797840" y="4593892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08" name="椭圆 266"/>
          <p:cNvSpPr/>
          <p:nvPr>
            <p:custDataLst>
              <p:tags r:id="rId6"/>
            </p:custDataLst>
          </p:nvPr>
        </p:nvSpPr>
        <p:spPr>
          <a:xfrm>
            <a:off x="5460703" y="4789995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71857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0" name="椭圆 268"/>
          <p:cNvSpPr/>
          <p:nvPr>
            <p:custDataLst>
              <p:tags r:id="rId8"/>
            </p:custDataLst>
          </p:nvPr>
        </p:nvSpPr>
        <p:spPr>
          <a:xfrm flipV="1">
            <a:off x="2918264" y="454001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12" name="椭圆 269"/>
          <p:cNvSpPr/>
          <p:nvPr>
            <p:custDataLst>
              <p:tags r:id="rId9"/>
            </p:custDataLst>
          </p:nvPr>
        </p:nvSpPr>
        <p:spPr>
          <a:xfrm flipV="1">
            <a:off x="2958361" y="458073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1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59361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69629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39068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41297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41818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63258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2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603982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2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88392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98660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2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614568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95251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2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913420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76805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28" name="图形 15"/>
          <p:cNvSpPr/>
          <p:nvPr>
            <p:custDataLst>
              <p:tags r:id="rId23"/>
            </p:custDataLst>
          </p:nvPr>
        </p:nvSpPr>
        <p:spPr>
          <a:xfrm>
            <a:off x="5064113" y="4980458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30" name="图形 19"/>
          <p:cNvSpPr/>
          <p:nvPr>
            <p:custDataLst>
              <p:tags r:id="rId24"/>
            </p:custDataLst>
          </p:nvPr>
        </p:nvSpPr>
        <p:spPr>
          <a:xfrm>
            <a:off x="8496845" y="4685365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32" name="图形 27"/>
          <p:cNvSpPr/>
          <p:nvPr>
            <p:custDataLst>
              <p:tags r:id="rId25"/>
            </p:custDataLst>
          </p:nvPr>
        </p:nvSpPr>
        <p:spPr>
          <a:xfrm>
            <a:off x="4198255" y="3758108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3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709239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36" name="正文"/>
          <p:cNvSpPr txBox="1"/>
          <p:nvPr>
            <p:custDataLst>
              <p:tags r:id="rId27"/>
            </p:custDataLst>
          </p:nvPr>
        </p:nvSpPr>
        <p:spPr>
          <a:xfrm>
            <a:off x="838200" y="3778783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智能化：利用科技手段，提高家务效率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8" name="正文"/>
          <p:cNvSpPr txBox="1"/>
          <p:nvPr>
            <p:custDataLst>
              <p:tags r:id="rId28"/>
            </p:custDataLst>
          </p:nvPr>
        </p:nvSpPr>
        <p:spPr>
          <a:xfrm>
            <a:off x="9285014" y="3778783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安全性：设计安全，避免意外伤害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0" name="正文"/>
          <p:cNvSpPr txBox="1"/>
          <p:nvPr>
            <p:custDataLst>
              <p:tags r:id="rId29"/>
            </p:custDataLst>
          </p:nvPr>
        </p:nvSpPr>
        <p:spPr>
          <a:xfrm>
            <a:off x="7026390" y="1743202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环保性：采用环保材料，减少对环境的影响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2" name="正文"/>
          <p:cNvSpPr txBox="1"/>
          <p:nvPr>
            <p:custDataLst>
              <p:tags r:id="rId30"/>
            </p:custDataLst>
          </p:nvPr>
        </p:nvSpPr>
        <p:spPr>
          <a:xfrm>
            <a:off x="3096824" y="1743202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便捷性：操作简单，易于使用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458094" y="3060298"/>
            <a:ext cx="7275813" cy="1973445"/>
          </a:xfrm>
        </p:spPr>
        <p:txBody>
          <a:bodyPr/>
          <a:lstStyle/>
          <a:p>
            <a:r>
              <a:rPr lang="zh-CN" altLang="en-US"/>
              <a:t>家务小能手的技能</a:t>
            </a:r>
            <a:endParaRPr lang="zh-CN" altLang="en-US"/>
          </a:p>
        </p:txBody>
      </p:sp>
      <p:sp>
        <p:nvSpPr>
          <p:cNvPr id="1049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458094" y="1739565"/>
            <a:ext cx="7275813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0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烹饪技能</a:t>
            </a:r>
            <a:endParaRPr lang="zh-CN" altLang="en-US"/>
          </a:p>
        </p:txBody>
      </p:sp>
      <p:sp>
        <p:nvSpPr>
          <p:cNvPr id="1050002" name="矩形 3"/>
          <p:cNvSpPr/>
          <p:nvPr>
            <p:custDataLst>
              <p:tags r:id="rId2"/>
            </p:custDataLst>
          </p:nvPr>
        </p:nvSpPr>
        <p:spPr>
          <a:xfrm>
            <a:off x="1724996" y="1535344"/>
            <a:ext cx="9257322" cy="101781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4" name="矩形 13"/>
          <p:cNvSpPr/>
          <p:nvPr>
            <p:custDataLst>
              <p:tags r:id="rId3"/>
            </p:custDataLst>
          </p:nvPr>
        </p:nvSpPr>
        <p:spPr>
          <a:xfrm>
            <a:off x="1209740" y="1535344"/>
            <a:ext cx="251056" cy="101781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6" name="文本框 4"/>
          <p:cNvSpPr txBox="1"/>
          <p:nvPr>
            <p:custDataLst>
              <p:tags r:id="rId4"/>
            </p:custDataLst>
          </p:nvPr>
        </p:nvSpPr>
        <p:spPr>
          <a:xfrm>
            <a:off x="1990056" y="1623284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食材选择：了解各种食材的特点和营养价值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8" name="矩形 39"/>
          <p:cNvSpPr/>
          <p:nvPr>
            <p:custDataLst>
              <p:tags r:id="rId5"/>
            </p:custDataLst>
          </p:nvPr>
        </p:nvSpPr>
        <p:spPr>
          <a:xfrm>
            <a:off x="1724996" y="2743594"/>
            <a:ext cx="9257322" cy="101781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0" name="矩形 5"/>
          <p:cNvSpPr/>
          <p:nvPr>
            <p:custDataLst>
              <p:tags r:id="rId6"/>
            </p:custDataLst>
          </p:nvPr>
        </p:nvSpPr>
        <p:spPr>
          <a:xfrm>
            <a:off x="1209740" y="2743594"/>
            <a:ext cx="251056" cy="101781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2" name="文本框 41"/>
          <p:cNvSpPr txBox="1"/>
          <p:nvPr>
            <p:custDataLst>
              <p:tags r:id="rId7"/>
            </p:custDataLst>
          </p:nvPr>
        </p:nvSpPr>
        <p:spPr>
          <a:xfrm>
            <a:off x="1990056" y="2831534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烹饪方法：掌握煎、炒、炖、煮等基本烹饪方法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4" name="矩形 12"/>
          <p:cNvSpPr/>
          <p:nvPr>
            <p:custDataLst>
              <p:tags r:id="rId8"/>
            </p:custDataLst>
          </p:nvPr>
        </p:nvSpPr>
        <p:spPr>
          <a:xfrm>
            <a:off x="1724996" y="3951844"/>
            <a:ext cx="9257322" cy="101781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6" name="矩形 17"/>
          <p:cNvSpPr/>
          <p:nvPr>
            <p:custDataLst>
              <p:tags r:id="rId9"/>
            </p:custDataLst>
          </p:nvPr>
        </p:nvSpPr>
        <p:spPr>
          <a:xfrm>
            <a:off x="1209740" y="3951844"/>
            <a:ext cx="251056" cy="101781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8" name="文本框 19"/>
          <p:cNvSpPr txBox="1"/>
          <p:nvPr>
            <p:custDataLst>
              <p:tags r:id="rId10"/>
            </p:custDataLst>
          </p:nvPr>
        </p:nvSpPr>
        <p:spPr>
          <a:xfrm>
            <a:off x="1990056" y="4039784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调味技巧：学会使用各种调味品，如盐、糖、酱油等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20" name="矩形 49"/>
          <p:cNvSpPr/>
          <p:nvPr>
            <p:custDataLst>
              <p:tags r:id="rId11"/>
            </p:custDataLst>
          </p:nvPr>
        </p:nvSpPr>
        <p:spPr>
          <a:xfrm>
            <a:off x="1724996" y="5159475"/>
            <a:ext cx="9257322" cy="101781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2" name="矩形 26"/>
          <p:cNvSpPr/>
          <p:nvPr>
            <p:custDataLst>
              <p:tags r:id="rId12"/>
            </p:custDataLst>
          </p:nvPr>
        </p:nvSpPr>
        <p:spPr>
          <a:xfrm>
            <a:off x="1209740" y="5159475"/>
            <a:ext cx="251056" cy="101781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4" name="文本框 27"/>
          <p:cNvSpPr txBox="1"/>
          <p:nvPr>
            <p:custDataLst>
              <p:tags r:id="rId13"/>
            </p:custDataLst>
          </p:nvPr>
        </p:nvSpPr>
        <p:spPr>
          <a:xfrm>
            <a:off x="1990056" y="5247415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火候控制：掌握火候的掌握，使食物口感更好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50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清洁技能</a:t>
            </a:r>
            <a:endParaRPr lang="zh-CN" altLang="en-US"/>
          </a:p>
        </p:txBody>
      </p:sp>
      <p:sp>
        <p:nvSpPr>
          <p:cNvPr id="105008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76351" y="1535344"/>
            <a:ext cx="4271708" cy="21766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082" name="矩形 65"/>
          <p:cNvSpPr/>
          <p:nvPr>
            <p:custDataLst>
              <p:tags r:id="rId3"/>
            </p:custDataLst>
          </p:nvPr>
        </p:nvSpPr>
        <p:spPr>
          <a:xfrm>
            <a:off x="1366101" y="1886533"/>
            <a:ext cx="210687" cy="2106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84" name="文本框 66"/>
          <p:cNvSpPr txBox="1"/>
          <p:nvPr>
            <p:custDataLst>
              <p:tags r:id="rId4"/>
            </p:custDataLst>
          </p:nvPr>
        </p:nvSpPr>
        <p:spPr>
          <a:xfrm>
            <a:off x="1734633" y="1790529"/>
            <a:ext cx="3755154" cy="12309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扫地：使用扫帚或吸尘器清理地面灰尘和杂物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08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98288" y="1535344"/>
            <a:ext cx="4271708" cy="21766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88" name="矩形 69"/>
          <p:cNvSpPr/>
          <p:nvPr>
            <p:custDataLst>
              <p:tags r:id="rId6"/>
            </p:custDataLst>
          </p:nvPr>
        </p:nvSpPr>
        <p:spPr>
          <a:xfrm>
            <a:off x="6387418" y="1886533"/>
            <a:ext cx="210687" cy="21068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90" name="文本框 70"/>
          <p:cNvSpPr txBox="1"/>
          <p:nvPr>
            <p:custDataLst>
              <p:tags r:id="rId7"/>
            </p:custDataLst>
          </p:nvPr>
        </p:nvSpPr>
        <p:spPr>
          <a:xfrm>
            <a:off x="6756569" y="1790529"/>
            <a:ext cx="3755154" cy="12309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拖地：使用拖把或湿巾清洁地面污渍和灰尘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09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76351" y="4001097"/>
            <a:ext cx="4271708" cy="21766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094" name="文本框 74"/>
          <p:cNvSpPr txBox="1"/>
          <p:nvPr>
            <p:custDataLst>
              <p:tags r:id="rId9"/>
            </p:custDataLst>
          </p:nvPr>
        </p:nvSpPr>
        <p:spPr>
          <a:xfrm>
            <a:off x="1734633" y="4255663"/>
            <a:ext cx="3755154" cy="12309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擦洗：使用抹布或清洁剂擦拭家具、家电等表面污渍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096" name="矩形 73"/>
          <p:cNvSpPr/>
          <p:nvPr>
            <p:custDataLst>
              <p:tags r:id="rId10"/>
            </p:custDataLst>
          </p:nvPr>
        </p:nvSpPr>
        <p:spPr>
          <a:xfrm>
            <a:off x="1366101" y="4352286"/>
            <a:ext cx="210687" cy="2106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9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54651" y="4001097"/>
            <a:ext cx="4271708" cy="21766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0" name="矩形 84"/>
          <p:cNvSpPr/>
          <p:nvPr>
            <p:custDataLst>
              <p:tags r:id="rId12"/>
            </p:custDataLst>
          </p:nvPr>
        </p:nvSpPr>
        <p:spPr>
          <a:xfrm>
            <a:off x="6444401" y="4352286"/>
            <a:ext cx="210687" cy="21068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2" name="文本框 85"/>
          <p:cNvSpPr txBox="1"/>
          <p:nvPr>
            <p:custDataLst>
              <p:tags r:id="rId13"/>
            </p:custDataLst>
          </p:nvPr>
        </p:nvSpPr>
        <p:spPr>
          <a:xfrm>
            <a:off x="6812933" y="4255663"/>
            <a:ext cx="3755154" cy="12309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整理：将物品分类摆放，保持整洁有序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50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收纳整理技能</a:t>
            </a:r>
            <a:endParaRPr lang="zh-CN" altLang="en-US"/>
          </a:p>
        </p:txBody>
      </p:sp>
      <p:sp>
        <p:nvSpPr>
          <p:cNvPr id="1050158" name="五边形 30"/>
          <p:cNvSpPr/>
          <p:nvPr>
            <p:custDataLst>
              <p:tags r:id="rId2"/>
            </p:custDataLst>
          </p:nvPr>
        </p:nvSpPr>
        <p:spPr>
          <a:xfrm>
            <a:off x="838200" y="3303531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60" name="燕尾形 36"/>
          <p:cNvSpPr/>
          <p:nvPr>
            <p:custDataLst>
              <p:tags r:id="rId3"/>
            </p:custDataLst>
          </p:nvPr>
        </p:nvSpPr>
        <p:spPr>
          <a:xfrm>
            <a:off x="3342276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62" name="燕尾形 37"/>
          <p:cNvSpPr/>
          <p:nvPr>
            <p:custDataLst>
              <p:tags r:id="rId4"/>
            </p:custDataLst>
          </p:nvPr>
        </p:nvSpPr>
        <p:spPr>
          <a:xfrm>
            <a:off x="8350429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64" name="燕尾形 38"/>
          <p:cNvSpPr/>
          <p:nvPr>
            <p:custDataLst>
              <p:tags r:id="rId5"/>
            </p:custDataLst>
          </p:nvPr>
        </p:nvSpPr>
        <p:spPr>
          <a:xfrm>
            <a:off x="5846353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6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78069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空间利用：利用抽屉、衣柜、收纳盒等工具进行空间利用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68" name="文本框 6"/>
          <p:cNvSpPr txBox="1"/>
          <p:nvPr>
            <p:custDataLst>
              <p:tags r:id="rId7"/>
            </p:custDataLst>
          </p:nvPr>
        </p:nvSpPr>
        <p:spPr>
          <a:xfrm>
            <a:off x="838200" y="1718630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衣物分类：按照季节、颜色、款式等进行分类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7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718630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定期整理：定期对衣物进行整理，保持整洁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7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78069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衣物保养：了解衣物的保养方法，延长衣物使用寿命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https://d.book118.com/575003143340011034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母版标题"/>
  <p:tag name="KSO_WM_UNIT_TYPE" val="a"/>
  <p:tag name="KSO_WM_UNIT_VALUE" val="1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34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7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a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2"/>
  <p:tag name="KSO_WM_UNIT_INDEX" val="2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标题"/>
  <p:tag name="KSO_WM_UNIT_TYPE" val="a"/>
  <p:tag name="KSO_WM_UNIT_VALUE" val="22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9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9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2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5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母版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7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  <p:tag name="KSO_WM_TEMPLATE_THUMBS_INDEX" val="1、9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7"/>
</p:tagLst>
</file>

<file path=ppt/tags/tag168.xml><?xml version="1.0" encoding="utf-8"?>
<p:tagLst xmlns:p="http://schemas.openxmlformats.org/presentationml/2006/main">
  <p:tag name="KSO_WM_BEAUTIFY_FLAG" val="#wm#"/>
  <p:tag name="KSO_WM_SLIDE_ID" val="custom2023099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  <p:tag name="KSO_WM_TEMPLATE_THUMBS_INDEX" val="1、9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1_2"/>
  <p:tag name="KSO_WM_UNIT_INDEX" val="1_1_2"/>
  <p:tag name="KSO_WM_UNIT_LAYERLEVEL" val="1_1_1"/>
  <p:tag name="KSO_WM_UNIT_SUBTYPE" val="d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4_2"/>
  <p:tag name="KSO_WM_UNIT_INDEX" val="1_4_2"/>
  <p:tag name="KSO_WM_UNIT_LAYERLEVEL" val="1_1_1"/>
  <p:tag name="KSO_WM_UNIT_SUBTYPE" val="d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2_2"/>
  <p:tag name="KSO_WM_UNIT_INDEX" val="1_2_2"/>
  <p:tag name="KSO_WM_UNIT_LAYERLEVEL" val="1_1_1"/>
  <p:tag name="KSO_WM_UNIT_SUBTYPE" val="d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5_1"/>
  <p:tag name="KSO_WM_UNIT_INDEX" val="1_5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5_3"/>
  <p:tag name="KSO_WM_UNIT_INDEX" val="1_5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5_2"/>
  <p:tag name="KSO_WM_UNIT_INDEX" val="1_5_2"/>
  <p:tag name="KSO_WM_UNIT_LAYERLEVEL" val="1_1_1"/>
  <p:tag name="KSO_WM_UNIT_SUBTYPE" val="d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3_2"/>
  <p:tag name="KSO_WM_UNIT_INDEX" val="1_3_2"/>
  <p:tag name="KSO_WM_UNIT_LAYERLEVEL" val="1_1_1"/>
  <p:tag name="KSO_WM_UNIT_SUBTYPE" val="d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6_1"/>
  <p:tag name="KSO_WM_UNIT_INDEX" val="1_6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6_3"/>
  <p:tag name="KSO_WM_UNIT_INDEX" val="1_6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6_2"/>
  <p:tag name="KSO_WM_UNIT_INDEX" val="1_6_2"/>
  <p:tag name="KSO_WM_UNIT_LAYERLEVEL" val="1_1_1"/>
  <p:tag name="KSO_WM_UNIT_SUBTYPE" val="d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22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1"/>
  <p:tag name="KSO_WM_UNIT_DIAGRAM_ISNUMVISUAL" val="0"/>
  <p:tag name="KSO_WM_UNIT_DIAGRAM_ISREFERUNIT" val="0"/>
  <p:tag name="KSO_WM_UNIT_HIGHLIGHT" val="0"/>
  <p:tag name="KSO_WM_UNIT_ID" val="custom2023099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ID" val="custom202309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22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1"/>
  <p:tag name="KSO_WM_UNIT_DIAGRAM_ISNUMVISUAL" val="0"/>
  <p:tag name="KSO_WM_UNIT_DIAGRAM_ISREFERUNIT" val="0"/>
  <p:tag name="KSO_WM_UNIT_HIGHLIGHT" val="0"/>
  <p:tag name="KSO_WM_UNIT_ID" val="custom2023099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SLIDE_ID" val="custom202309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22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1"/>
  <p:tag name="KSO_WM_UNIT_DIAGRAM_ISNUMVISUAL" val="0"/>
  <p:tag name="KSO_WM_UNIT_DIAGRAM_ISREFERUNIT" val="0"/>
  <p:tag name="KSO_WM_UNIT_HIGHLIGHT" val="0"/>
  <p:tag name="KSO_WM_UNIT_ID" val="custom2023099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0"/>
</p:tagLst>
</file>

<file path=ppt/tags/tag335.xml><?xml version="1.0" encoding="utf-8"?>
<p:tagLst xmlns:p="http://schemas.openxmlformats.org/presentationml/2006/main">
  <p:tag name="KSO_WM_BEAUTIFY_FLAG" val="#wm#"/>
  <p:tag name="KSO_WM_SLIDE_ID" val="custom202309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">
      <a:dk1>
        <a:srgbClr val="000000"/>
      </a:dk1>
      <a:lt1>
        <a:srgbClr val="FFFFFF"/>
      </a:lt1>
      <a:dk2>
        <a:srgbClr val="4A6F01"/>
      </a:dk2>
      <a:lt2>
        <a:srgbClr val="FFFFFF"/>
      </a:lt2>
      <a:accent1>
        <a:srgbClr val="FFD72D"/>
      </a:accent1>
      <a:accent2>
        <a:srgbClr val="FE7162"/>
      </a:accent2>
      <a:accent3>
        <a:srgbClr val="72C1E8"/>
      </a:accent3>
      <a:accent4>
        <a:srgbClr val="FFB047"/>
      </a:accent4>
      <a:accent5>
        <a:srgbClr val="EA72E1"/>
      </a:accent5>
      <a:accent6>
        <a:srgbClr val="52E0B1"/>
      </a:accent6>
      <a:hlink>
        <a:srgbClr val="70A1C0"/>
      </a:hlink>
      <a:folHlink>
        <a:srgbClr val="FF0000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MiSans Light</vt:lpstr>
      <vt:lpstr>宋体</vt:lpstr>
      <vt:lpstr>Wingdings</vt:lpstr>
      <vt:lpstr>Office Theme</vt:lpstr>
      <vt:lpstr>家务小能手</vt:lpstr>
      <vt:lpstr>目录</vt:lpstr>
      <vt:lpstr>家务小能手的定义</vt:lpstr>
      <vt:lpstr>家务小能手的含义</vt:lpstr>
      <vt:lpstr>家务小能手的作用</vt:lpstr>
      <vt:lpstr>家务小能手的分类</vt:lpstr>
      <vt:lpstr>家务小能手的特点</vt:lpstr>
      <vt:lpstr>高效性</vt:lpstr>
      <vt:lpstr>节约性</vt:lpstr>
      <vt:lpstr>环保性</vt:lpstr>
      <vt:lpstr>创新性</vt:lpstr>
      <vt:lpstr>家务小能手的技能</vt:lpstr>
      <vt:lpstr>烹饪技能</vt:lpstr>
      <vt:lpstr>清洁技能</vt:lpstr>
      <vt:lpstr>收纳整理技能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2024-08-30T17:46:38.712</cp:lastPrinted>
  <dcterms:created xsi:type="dcterms:W3CDTF">2024-08-30T09:46:38Z</dcterms:created>
  <dcterms:modified xsi:type="dcterms:W3CDTF">2024-08-30T09:46:41Z</dcterms:modified>
</cp:coreProperties>
</file>