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0E4C-E0BC-4321-9C03-D321F949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80240-C583-4201-AA46-45516E8A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6AB08-7F82-43A1-8BC8-8B4890AA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90B7-8908-49C3-B88F-E7C8D9D1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11B17-55D5-4C72-A1EB-2BEE064B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B83D1-BA3A-47DF-80F0-D0EECD53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3EEF1-EBDC-4141-89DA-9BF373AE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AE51E-A7B7-423F-B004-1424ABC24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1E441-9410-47EC-94C5-057C0871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361AA-1A42-4CD0-8A2E-64D0CFA4E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3AE01-62FF-42B5-AD31-220673C9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1020032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创业计划实施与展望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写作行业是一个历史悠久、发展迅速的行业，涵盖了文学创作、新闻报道、广告文案、公关稿件等多个领域。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写作行业的发展与经济发展、文化繁荣密切相关，随着社会需求的不断增长，写作行业的市场规模也在逐步扩大。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数字化和互联网的发展为写作行业带来了新的机遇和挑战，自媒体、网络文学、新媒体等领域的兴起为写作行业提供了更广阔的发展空间。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消费者对高质量内容的需求不断提升，促使写作行业不断向专业化、精细化方向发展。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写作行业的竞争激烈，参与主体众多，既有专业机构，也有个人写手。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竞争格局正在发生变化，新兴的创作方式和传播渠道为竞争者提供了更多的机会和挑战。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学术论文写作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为大学生、研究生提供学术论文写作服务，满足学术研究需求。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商业文案写作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为企业提供商业文案、广告语、品牌故事等写作服务，提升品牌形象和市场竞争力。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个人自媒体写作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为个人自媒体提供内容创作、文案撰写等服务，帮助自媒体人打造个人品牌和影响力。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消费者对于写作服务价格敏感度较高，价格竞争激烈。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消费者对于写作品质要求较高，需要提供专业、高质量的写作服务。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消费者对于写作内容的需求多样化，需要提供个性化的写作服务。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强调团队的专业背景和经验，提供专业、高质量的写作服务。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关注消费者的个性化需求，提供定制化的写作服务。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注重服务效率，提供快速、高效的写作服务。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高效交付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保证在规定时间内完成写作任务，并提供多种交付方式，如电子版、纸质版等。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提供各类写作服务，包括文案撰写、新闻发布、广告创意等。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根据客户需求，提供个性化的写作方案，满足不同行业和场景的需求。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为客户提供写作技巧和策略方面的指导，帮助客户提高写作水平。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编辑校对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对完成的写作任务进行细致的编辑校对，确保语言准确、流畅。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对客户提供的写作素材进行审核，确保内容符合法律法规和道德标准。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拥有一支经验丰富、专业化的写作团队，能够为客户提供高质量的写作服务。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在保证服务质量的前提下，尽量降低价格，让客户获得更大的价值。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始终将客户需求放在第一位，提供全方位的服务支持，确保客户满意。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明确品牌的核心价值和目标受众，塑造独特的品牌形象。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品牌名称与标识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选择易于记忆、与品牌定位相符的名称和标识，提高品牌辨识度。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通过多种渠道，如社交媒体、广告、公关活动等，持续传递品牌信息，增强品牌影响力。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优化网站和内容，提高在搜索引擎中的排名，增加曝光率。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利用社交媒体平台进行广告投放、内容分享等方式，扩大品牌知名度和影响力。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制定内容营销计划，创作有价值、有趣、符合目标受众需求的文章、视频等，吸引潜在客户。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https://d.book118.com/575010200321011040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2024-09-01T04:40:30.620</cp:lastPrinted>
  <dcterms:created xsi:type="dcterms:W3CDTF">2024-08-31T20:40:30Z</dcterms:created>
  <dcterms:modified xsi:type="dcterms:W3CDTF">2024-08-31T20:40:32Z</dcterms:modified>
</cp:coreProperties>
</file>