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15B8D-6A29-454D-A502-67735BBAD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91D69-F911-4716-ADA8-F1C9552B4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EC854-C71E-419D-A0BD-5B8960221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DA408-D8FD-408B-A52F-2099098F6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6D2F30-09E5-470A-A4A6-B8821A041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625CB4-5CF4-4D57-AA6E-90BA36352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DFEE80-89A8-4B57-859B-E70773AC5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82FEC-7047-4B60-88E4-E0414B956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C1D5A-5DEB-4CC4-8EC2-516664D8B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6364D-1B3B-4458-A54F-9952B2E2D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3C955-6739-4041-8AAD-5CCEE2520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01032104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限流电器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限流电器概述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限流电器的工作原理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限流电器的性能指标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限流电器的选型与使用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限流电器的发展趋势与未来展望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限流电器案例分析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限流电器概述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限流电器的定义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限流电器是一种能够限制电流通过的电气设备，通常用于保护电路和设备免受过电流的损害。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它通过控制电流的幅度和波形，实现电路的保护和调节功能，确保电路和设备的安全运行。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根据限流原理，限流电器可以分为电阻限流器、电抗限流器、晶闸管限流器和磁力限流器等。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根据使用场合，限流电器可以分为高压限流器和低压限流器，低压限流器又可以分为家用限流器和工业用限流器。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限流电器的分类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限流电器广泛应用于电力、电子、通信、交通、能源等各个领域。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在电子设备中，限流电器主要用于保护电路板、电子元件和集成电路等。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限流电器的应用场景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在电力系统中，限流电器主要用于高压和低压配电系统，如变压器、断路器、接触器等。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在交通领域，限流电器主要用于控制电流的幅度和波形，如地铁、轻轨、高铁等轨道交通系统中的牵引供电系统。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限流电器的工作原理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自动调节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限流电器通常具有自动调节功能，可以根据电路中的实际电流大小自动调整限流值。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限流电器的基本功能是限制电流的通过量，防止电流过大对电路造成损害。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通过限制电流的大小，限流电器可以保护电路中的元件，防止因过流而烧毁。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限流电器的基本原理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限流电器通常串联在电路中，以便对整个电路的电流进行限制。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5750" r="35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限流电器在电路中起到分压的作用，可以将过高的电压降低到安全范围。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限流电器内部通常具有反馈机制，可以根据实际电流大小自动调整限流值。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限流电器的电路原理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限流电器通过检测电路中的电流大小来判断是否需要进行限流。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检测电流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控制电路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287" r="1928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限流电器的控制电路根据检测到的电流大小，自动调整限流值，以保持电流在安全范围内。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当检测到过大的电流时，限流电器会启动保护机制，通过切断电源或降低电压等方式防止电流过大。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限流电器的控制原理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限流电器的性能指标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0342" b="1034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684" r="1568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指电器在规定条件下，能够实现的电流限制精度的能力。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限流精度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指电器从接收到指令到实际开始限流的时间差。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响应时间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指电器能够调节的电流范围，通常以最大和最小值表示。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调节范围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指电器在长时间运行过程中，保持电流稳定的能力。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限流电器的电气性能指标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指电器的机械结构在承受外力作用下的稳定性。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结构强度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指电器在承受振动和冲击条件下的性能表现。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振动与冲击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指电器的安装和拆卸难易程度以及日常维护的便利性。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安装与维护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指电器在正常工作条件下的预期使用时间。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使用寿命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限流电器的机械性能指标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https://d.book118.com/575010321042011100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2024-09-07T23:43:24.218</cp:lastPrinted>
  <dcterms:created xsi:type="dcterms:W3CDTF">2024-09-07T15:43:24Z</dcterms:created>
  <dcterms:modified xsi:type="dcterms:W3CDTF">2024-09-07T15:43:26Z</dcterms:modified>
</cp:coreProperties>
</file>