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E674D-B821-4A3E-9261-C8FA9997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6E4A2-5866-4C7C-B010-3E09637D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5A74-97F1-464E-A8C1-51497D44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16B59-3BDB-40FF-89D4-95ECA5E6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1DA13-61BF-49FF-AA90-917DF5DF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13AF5-237B-4671-91AC-3873E997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DAF81-5941-42AE-8B1F-DE08B388F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DA564-F65E-4078-B7C3-7A9B750A5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5A2D0-39E7-412F-8BC9-C6A6C1544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3A55E-BE1D-4242-990E-B189330E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AC9DC-7079-4AD2-B03C-DE9F1D19C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13140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建立积极心态的团队培训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心态与团队绩效关系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认知调整与自我激励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有效沟通技巧与倾听能力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压力管理与心理调适方法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团队协作与互助精神培养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领导者在塑造积极心态中作用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心态与团队绩效关系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积极心态有助于团队成员之间建立互信、互助的关系，从而提高团队的凝聚力。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增强团队适应力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积极心态可以激发团队成员的工作热情和创造力，进而提高工作效率。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面对变化和挑战时，积极心态能够帮助团队成员迅速调整心态，积极应对。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积极心态对团队影响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消极心态会导致团队成员情绪低落、缺乏动力，进而破坏整个团队的氛围。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破坏团队氛围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消极心态会使团队成员对工作失去热情和信心，从而降低工作效率。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面对变化和挑战时，消极心态会使团队成员产生抵触和逃避心理，削弱团队的适应力。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削弱团队适应力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消极心态对团队危害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塑造良好团队氛围重要性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提升团队士气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良好的团队氛围可以激发团队成员的归属感和自豪感，从而提升团队士气。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良好的团队氛围有助于团队成员之间建立开放、坦诚的沟通环境，促进有效沟通。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良好的团队氛围可以激发团队成员的创造力和协作精神，进而提高团队绩效。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认知调整与自我激励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13" r="269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深入了解自己的优点、不足、价值观及行为模式，从而建立自信并明确个人发展方向。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学会欣赏和尊重团队成员的多样性，理解他人的观点、需求和感受，以促进良好的人际关系和合作。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他人认知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正确认识自我及他人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制定具体、可衡量、可实现、有意义的目标，使团队和个人有明确的方向和动力。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共同创造和分享团队的长期愿景，激发团队成员的归属感和使命感。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设定明确目标和愿景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愿景建立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通过积极的自我暗示、自我奖励等方式，激发内在动力，保持对工作和生活的热情。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建立激励机制，鼓励团队成员相互支持、分享经验和知识，营造积极向上的团队氛围。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激发内在动力，保持热情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有效沟通技巧与倾听能力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除了语言本身，非语言信号如面部表情、肢体语言和语调也会对沟通产生影响。要注意自己的非语言信号是否与语言表达一致，以避免产生误解。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明确表达意图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在沟通时，尽量使用具体、明确的语言，避免使用模糊或含糊不清的措辞，以确保信息准确传达。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在沟通过程中，及时反馈对于确保理解至关重要。可以通过重述、提问或总结对方的观点来确认自己是否正确理解。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081" b="80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639" b="463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125" r="111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清晰表达，避免误解和冲突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在倾听他人时，要保持开放和尊重的态度，避免打断对方或过早表达自己的观点。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给予对方足够的注意力，通过点头、微笑或重复对方说的话等方式表现出自己在倾听。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专注倾听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95" r="126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尝试站在对方的角度思考问题，理解对方的需求和感受。可以通过提问或澄清来深入了解对方的观点。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倾听他人，理解需求和感受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https://d.book118.com/575013140200011042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2024-09-03T17:50:04.278</cp:lastPrinted>
  <dcterms:created xsi:type="dcterms:W3CDTF">2024-09-03T09:50:04Z</dcterms:created>
  <dcterms:modified xsi:type="dcterms:W3CDTF">2024-09-03T09:50:06Z</dcterms:modified>
</cp:coreProperties>
</file>