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571AA-34B3-4A03-8049-CA6EB18D9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DCD68-D704-438C-B8CE-E1AFBE77A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8A481-FB47-4CEE-B1A6-89DE37823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3A983-D1C4-4CA7-9FD3-2E142EFEC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E26540-087D-42C5-9900-DD2DDB232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ED69DA-A11B-4FD0-B5A3-5255CFEA3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D03B8E-8C4D-4A39-93D6-E71CB789E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C5BFE-5F5B-455D-A28A-9303AA785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1E3A8-79DE-4B9D-A531-BF06F1DFD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1F418-9C5D-4C45-8892-A268DBF4F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75279-185E-4AA2-A21C-F06616FE6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013213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长难句的解析与翻译实战训练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长难句的基本概念和特点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长难句的解析技巧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长难句的翻译技巧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实战训练：长难句解析与翻译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通过长难句的解析和翻译实战训练，提高语言学习者的语法分析、词汇运用和表达能力。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提高语言运用能力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针对各类英语考试，如托福、雅思、GRE、GMAT等，通过长难句的训练，提高阅读理解和翻译水平，从而取得更好的成绩。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应对考试需求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对于专业领域的学习者，如法律、医学、经济等，通过长难句的解析和翻译，更深入地理解相关领域的文献和资料。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拓展专业领域知识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选取具有代表性的长难句，涵盖不同领域和主题，进行语法分析、词汇讲解和翻译技巧指导。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采用理论与实践相结合的方法，通过讲解、示范、练习和反馈等环节，引导学习者逐步掌握长难句解析和翻译的技巧。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训练方法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从简单到复杂，从短句到长句，逐步增加难度和复杂性，让学习者在循序渐进的过程中提高能力。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训练步骤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提供丰富的训练素材，包括文章、段落、句子等，供学习者进行实战训练。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训练素材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训练内容和方法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长难句的基本概念和特点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指词语多、结构复杂的句子，通常包含多个从句或修饰成分。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指语义晦涩、表达隐晦的句子，常涉及专业术语、复杂逻辑或文化背景。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长难句的定义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3125" b="13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逻辑严密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长难句通常包含多个逻辑层次，需要读者理清思路，把握整体逻辑。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结构复杂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长难句往往包含多个从句、并列句或修饰成分，形成复杂的句法结构。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语义晦涩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难句的表达往往隐晦，需要读者仔细揣摩、理解作者的意图和表达的含义。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长难句的特点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包含多个从句、并列句或修饰成分，结构层次多，但语义相对明确。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复杂长句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表达隐晦，语义模糊，需要读者结合上下文或背景知识理解。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晦涩难句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涉及专业领域的术语和概念，需要读者具备相关专业知识才能理解。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专业术语长句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涉及特定文化背景和历史背景，需要读者了解相关文化背景才能理解。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文化背景长句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长难句的分类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长难句的解析技巧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识别句子主干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寻找主语和谓语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长难句中往往包含多个从句或非谓语动词结构，首先要识别出主句的主语和谓语，把握句子的核心意思。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忽略修饰成分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暂时忽略定语、状语等修饰成分，以便更快速地找到主干。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432" b="94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连词如and、but、or等通常用于连接两个并列的意群，可根据连词将长句划分为几个相对独立的意群。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逗号、分号等标点符号也可用于划分意群，特别是当它们用于分隔插入语或从句时。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划分意群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根据标点符号划分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根据连词划分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https://d.book118.com/575013213141011101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2024-09-09T21:35:42.126</cp:lastPrinted>
  <dcterms:created xsi:type="dcterms:W3CDTF">2024-09-09T13:35:42Z</dcterms:created>
  <dcterms:modified xsi:type="dcterms:W3CDTF">2024-09-09T13:35:44Z</dcterms:modified>
</cp:coreProperties>
</file>