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DC571-8104-47E9-96EC-F6A614E61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84E5F-04C1-471B-B913-A94D325D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6D78E-5DCF-410E-AE86-7724357F4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4F82B-C321-485E-8F44-EF47EC03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3E084-3D15-41D7-BF4E-667A5E27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8C4E3-8242-4DD3-BA9B-48FCF74B8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CCAF5-8CB6-4C58-A3DC-FB4B7BB0B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11FEA-1482-498F-916D-9D959E0C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747BB-8E87-45F0-8067-117E57C2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3AD5D-420B-45C1-B5F2-E150AFAA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74553-5FFB-416C-B0DB-D452C2BD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14324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个人形象塑造与职业规划课程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个人形象塑造基础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职业规划与个人形象关联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形象塑造技巧与实践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职业规划策略与实施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08" b="224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009" b="2100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学习如何塑造良好的个人形象，包括仪表、言谈举止、着装等方面，以增加自信和魅力。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助力职业发展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了解职业规划的重要性，学习如何制定职业目标、提升职业技能，为未来的职业发展做好准备。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掌握社交技巧，学习如何与他人建立良好的关系，拓展人脉资源。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个人形象塑造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包括形象设计原则、色彩搭配技巧、着装风格选择等内容。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涵盖职业目标设定、职业技能提升、职场沟通技巧等方面。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介绍社交场合的礼仪规范，包括见面礼节、餐饮礼仪、商务礼仪等。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小组讨论与互动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与同学进行小组讨论，分享学习心得与经验，互相学习、互相促进。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理论学习与实践相结合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通过学习课程内容，结合实际生活与工作环境进行实践。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定期对自己的学习成果进行反思与总结，不断调整学习方法和策略。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个人形象塑造基础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良好的形象能够展现个人气质和魅力，增加自信。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提升个人魅力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专业、得体的形象有助于提升职场竞争力，获得更多机会。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个人形象也是品牌形象的一部分，能够传递品牌价值观和文化。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真实性、适应性、整体性、个性化。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了解自己的身材、脸型、肤色等特点，选择适合自己的服装、发型、妆容等；注重色彩搭配与图案设计；关注细节，如配饰、鞋子、包包等。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715" r="1171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盲目模仿、过分追求时尚、忽视内在修养。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避免过于花哨或暴露的装扮；保持整洁干净，避免邋遢；注重言行举止，展现良好的内在素质。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形象塑造的误区与注意事项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职业规划与个人形象关联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不同职业有不同的着装规范和形象要求，需要了解并遵守。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708" b="14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符合职业特性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通过形象展现自己的专业素养和能力，增加信任度。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形象要传递出积极、自信、专业的信息，有利于职业发展。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传递积极信息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职业规划对形象的要求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36" r="33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不同职业阶段的形象塑造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初入职场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注重整洁、大方、得体的形象，避免过于花哨或夸张的装扮。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职业成长期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根据职位和工作性质调整形象，逐渐形成自己的风格。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职业高峰期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注重品味和质感，展现成熟稳重和领导风范。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增加竞争力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形象是职业竞争力的重要组成部分，能够让自己在众多竞争者中脱颖而出。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良好的形象有助于拓展人脉资源，建立良好的人际关系网。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良好的形象能够增强自信心，提高工作积极性和效率。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塑造个人品牌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通过形象的塑造和传播，可以逐渐形成自己的个人品牌，提升职业价值。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形象在职业发展中的作用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形象塑造技巧与实践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https://d.book118.com/575014324324011103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2024-09-13T10:21:40.460</cp:lastPrinted>
  <dcterms:created xsi:type="dcterms:W3CDTF">2024-09-13T02:21:40Z</dcterms:created>
  <dcterms:modified xsi:type="dcterms:W3CDTF">2024-09-13T02:21:42Z</dcterms:modified>
</cp:coreProperties>
</file>