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BD41F-43CB-43D8-9993-5EE98AE2A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8C8EB-BF6D-4292-A5B2-785BE6A40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A48DF-004A-4DF2-A3E0-0F1D0B7D1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84746-69A9-436F-99C0-B26681D1D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079476-DA3E-4270-9C7D-41A49BE0A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34647-B397-4FBC-9263-447DFE786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C2785-B143-4E29-B8E9-716CE4795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F8C5E-5414-4B22-B218-D268FBD92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5167F-CDE3-40FF-8612-77CE598C2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26395-3F75-4CAC-BC98-EA9FFFDB9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E7405-B307-4F40-B385-65C737851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22302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皮肤肿物护理指南\n## 1.皮肤肿物的定义与类型\n### 1.1皮肤肿物的定义及其成因\n### 1.2皮肤肿物的不同类型及其特点\n### 1.3皮肤肿物的常见症状与诊断方法\n## 2.皮肤肿物的护理原则与方法\n### 2.1皮肤肿物的一般护理原则\n### 2.2不同类型皮肤肿物的护理方法\n### 2.3皮肤肿物护理的注意事项\n## 3.皮肤肿物的药物治疗与副作用\n### 3.1皮肤肿物的药物治疗选择\n### 3.2药物治疗的副作用及预防\n### 3.3药物治疗的注意事项与患者教育\n## 4.皮肤肿物的手术治疗与术后护理\n### 4.1皮肤肿物手术治疗的适应症与禁忌症\n### 4.2手术治疗方法及其优缺点\n### 4.3术后护理与康复指导\n## 5.皮肤肿物的中医治疗与调理\n### 5.1中医对皮肤肿物的认识与治疗原则\n### 5.2中医治疗皮肤肿物的方法与药物选择\n### 5.3中医调理与预防皮肤肿物的方法\n## 6.皮肤肿物的心理护理与生活质量\n### 6.1皮肤肿物对患者心理的影响及心理护理的重要性\n### 6.2心理护理的方法与技巧\n### 6.3提高皮肤肿物患者生活质量的策略与方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皮肤肿物护理指南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皮肤肿物的定义与类型</a:t>
            </a:r>
            <a:endParaRPr/>
          </a:p>
        </p:txBody>
      </p:sp>
      <p:sp>
        <p:nvSpPr>
          <p:cNvPr id="1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皮肤肿物是指皮肤及皮下组织的异常增生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良性增生：如痣、疣、瘢痕等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恶性增生：如皮肤癌、黑色素瘤等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成因复杂，可能与遗传、环境、生活习惯等因素有关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遗传因素：如家族史、遗传病等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环境因素：如紫外线、化学物质等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生活习惯：如饮食、睡眠等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皮肤肿物的定义及其成因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皮肤肿物的不同类型及其特点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良性皮肤肿物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痣：边界清晰，颜色均匀，一般不引起不适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疣：由人乳头瘤病毒感染引起，表面粗糙，可呈菜花状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瘢痕：皮肤损伤愈合后的纤维化表现，可伴有瘙痒、疼痛等症状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恶性皮肤肿物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皮肤癌：如基底细胞癌、鳞状细胞癌等，生长速度快，易转移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黑色素瘤：恶性黑色素细胞增生，颜色不均匀，生长速度快，易转移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常见症状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肿物：皮肤或皮下组织的突起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颜色改变：如痣的颜色变深、变浅或颜色不均匀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疼痛、瘙痒：肿物压迫或刺激周围组织引起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流脓、出血：皮肤肿物破溃感染或出血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观察：根据肿物的形态、颜色、质地等进行初步判断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皮肤镜检查：通过显微镜观察皮肤肿物的细微结构，有助于诊断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组织病理检查：通过切除肿物进行病理检查，确诊皮肤肿物的性质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皮肤肿物的常见症状与诊断方法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皮肤肿物的护理原则与方法</a:t>
            </a:r>
            <a:endParaRPr/>
          </a:p>
        </p:txBody>
      </p:sp>
      <p:sp>
        <p:nvSpPr>
          <p:cNvPr id="2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保持皮肤清洁干燥，避免摩擦、抓挠等刺激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勤洗澡，保持皮肤清洁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使用温和的护肤品，避免过敏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避免过度摩擦、抓挠，防止感染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注意观察皮肤肿物的变化，如生长速度、颜色、形状等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定期检查皮肤肿物，记录变化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如发现异常，及时就医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保持良好的生活习惯，增强免疫力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均衡饮食，多吃蔬菜水果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适当运动，增强体质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皮肤肿物的一般护理原则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良性皮肤肿物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避免过度刺激，防止感染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如影响生活，可考虑激光、冷冻等治疗方法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恶性皮肤肿物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遵医嘱进行治疗，如手术、放疗、化疗等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注意观察病情，定期复查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不同类型皮肤肿物的护理方法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不要自行挤压、切割皮肤肿物，以免感染或扩散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避免使用刺激性强的护肤品，以免加重皮肤损伤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在医生的建议下进行皮肤肿物的护理和治疗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皮肤肿物护理的注意事项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皮肤肿物的药物治疗与副作用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皮肤肿物的药物治疗选择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良性皮肤肿物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无需药物治疗，如需治疗，可选择激光、冷冻等物理治疗方法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恶性皮肤肿物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化疗：通过药物抑制肿瘤细胞的生长和分裂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放疗：通过高能射线杀死肿瘤细胞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靶向治疗：针对肿瘤细胞的特定基因或蛋白质进行治疗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化疗副作用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恶心、呕吐：可使用止吐药物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脱发：可使用假发或头巾遮挡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骨髓抑制：需定期检查血常规，如有异常及时就医</a:t>
                </a:r>
                <a:endParaRPr/>
              </a:p>
            </p:txBody>
          </p:sp>
          <p:sp>
            <p:nvSpPr>
              <p:cNvPr id="3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放疗副作用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皮肤干燥、红肿：可使用保湿护肤品，避免过度摩擦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疲劳：需保证充足的休息，适当补充营养</a:t>
                </a:r>
                <a:endParaRPr/>
              </a:p>
            </p:txBody>
          </p:sp>
          <p:sp>
            <p:nvSpPr>
              <p:cNvPr id="3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靶向治疗副作用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皮疹、腹泻等：需遵医嘱调整药物剂量，如有严重副作用及时就医</a:t>
                </a:r>
                <a:endParaRPr/>
              </a:p>
            </p:txBody>
          </p:sp>
          <p:sp>
            <p:nvSpPr>
              <p:cNvPr id="3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药物治疗的副作用及预防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4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遵医嘱按时服药，不要自行增减药物剂量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定期检查，评估治疗效果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注意药物副作用，如有异常及时就医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增强自身免疫力，保持良好的生活习惯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药物治疗的注意事项与患者教育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https://d.book118.com/575022302011011110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皮肤肿物护理指南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2024-09-15T02:48:24.631</cp:lastPrinted>
  <dcterms:created xsi:type="dcterms:W3CDTF">2024-09-14T18:48:24Z</dcterms:created>
  <dcterms:modified xsi:type="dcterms:W3CDTF">2024-09-14T18:48:26Z</dcterms:modified>
</cp:coreProperties>
</file>