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C7952-D0E1-4449-8227-A80354565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599AA-0059-44AB-91B6-945CA4F5F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76687-B012-412A-9726-C7E245887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CBC03-25A4-4378-B770-A3E0B6F22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2E0775-0878-4D74-8BF3-E600A3F16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B0E510-2683-4F66-BD56-83FFC6F82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488D3F-B770-4046-B6D6-C1DC12846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EB92A-B5E3-42B2-A5F2-6574D5820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F0054-8948-4006-A7A9-3107E57AB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D87F9-6271-4EF3-8DB3-36CD90AA5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AE9DC-ED6F-4E82-ADF4-FDA09AC07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23112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市域快轨快慢车混合运营设计理论及方法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市域快轨快慢车混合运营概述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市域快轨快慢车混合运营设计理论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市域快轨快慢车混合运营方法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市域快轨快慢车混合运营评价指标体系构建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市域快轨快慢车混合运营实施策略与建议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城市化进程加速，市域交通需求日益增长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快慢车混合运营是提高市域快轨运输效率的有效手段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研究快慢车混合运营设计理论及方法，有助于优化城市交通结构，缓解交通拥堵问题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现有研究多侧重于理论分析和仿真模拟，实际应用相对较少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国外研究主要集中在快慢车开行方案、越行站设置、停站方案等方面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国内研究起步较晚，但近年来在快慢车混合运营领域取得了一定成果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快慢车开行方案、越行站设置、停站方案、运行图编制等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文献综述、案例分析、数学建模、仿真模拟等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收集资料→整理分析→建立模型→仿真模拟→优化方案→实际应用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市域快轨快慢车混合运营概述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市域快轨定义及特点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采用先进的信号系统和安全防护措施，确保乘客和运营安全。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市域快轨设计时速通常较高，能够快速将乘客从一个地点运送到另一个地点。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市域快轨，又称为城市快速轨道交通，是一种服务于城市及其周边地区的快速、安全、高效的公共交通工具。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通过优化线路和站点布局，提供高频次的列车服务，满足大量乘客的出行需求。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市域快轨通常采用电力驱动，减少了对环境的污染。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快慢车混合运营是指在同一条市域快轨线路上，同时开行快速列车和慢速列车，以满足不同乘客的出行需求。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通过合理安排快慢车的开行比例和停站方案，可以缩短乘客的旅行时间，提高线路的运营效率。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快慢车混合运营可以根据客流需求灵活调整列车开行方案，从而提高线路的运输能力。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增强运输能力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快慢车混合运营为乘客提供了多样化的出行选择，满足了不同乘客的出行需求，提升了服务质量。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快慢车混合运营概念及优势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国内外快慢车混合运营经验借鉴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日本的市域快轨系统发达，快慢车混合运营经验丰富。例如，东京都市圈的市域快轨线路就采用了快慢车混合运营模式，有效缓解了城市交通压力。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欧洲的多个城市也成功实施了快慢车混合运营。例如，巴黎的RER线路和伦敦的Overground线路都采用了这种模式，提高了城市轨道交通的运营效率和服务水平。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北京地铁的部分线路已经实施了快慢车混合运营，如地铁15号线。通过合理安排快慢车的开行比例和停站方案，有效缩短了乘客的旅行时间。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广州地铁也在部分线路上尝试了快慢车混合运营模式，如地铁21号线。这种模式在高峰时段有效提高了线路的运输能力，缓解了城市交通拥堵问题。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国内外快慢车混合运营经验借鉴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市域快轨快慢车混合运营设计理论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线路走向选择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根据城市规划、交通需求等因素，选择合理的线路走向，以连接主要客流集散点和交通枢纽。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线路长度与站点设置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根据市域范围、出行需求等因素，确定线路长度和站点设置，以满足不同乘客的出行需求。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设计速度与运行时间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根据市域快轨的定位和服务水平，确定设计速度和运行时间，以实现快速、高效的运输服务。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线路规划与设计原则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根据城市规划、交通需求等因素，选择合理的车站类型，如地下站、高架站等。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车站类型选择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根据城市规划、土地利用等因素，确定车站间距和选址，以方便乘客出行和换乘。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车站间距与选址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根据客流量、服务水平等因素，确定车站规模和设施配置，如站台宽度、售检票系统等。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车站规模与设施配置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3" b="73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车站布局与选址策略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列车运行计划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根据客流量、运行时间等因素，制定列车运行计划，包括列车开行对数、停站方案等。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调度指挥系统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建立高效的调度指挥系统，实现列车运行的实时监控和调度指挥，确保运输安全和服务质量。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列车编组方案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根据客流量、运输效率等因素，确定列车编组方案，如列车长度、车厢数量等。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列车编组与调度方案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https://d.book118.com/575023112341011104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2024-09-14T22:44:42.893</cp:lastPrinted>
  <dcterms:created xsi:type="dcterms:W3CDTF">2024-09-14T14:44:42Z</dcterms:created>
  <dcterms:modified xsi:type="dcterms:W3CDTF">2024-09-14T14:44:45Z</dcterms:modified>
</cp:coreProperties>
</file>