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56D73-AF94-4DF8-98C2-A3235CC47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6F03C-BE10-4433-9A00-9FCA5A83A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5C2C1-6A15-43C7-8F8E-2B669A069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DDC2B-B95D-4D51-A05F-E8A19DA42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E958C6-76CC-4F23-AD6B-72356D422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5C56C0-1ADF-4C34-BDED-721BBEAB0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B1405C-99D0-4256-8B74-10D459932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4F8DF-3BC6-4E9B-BB8F-7AFCCBFE9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8F4A2-E925-48BD-901F-11DCE208A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3B7D9-EA02-4B59-9D21-0CDD5C437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793E1-9DED-4E7B-9F43-B2EF7179E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2420420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2023-2028年海南花梨木行业市场深度分析及发展策略研究报告大纲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行业深度分析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发展策略研究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海南花梨木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海南花梨木是一种珍贵的木材，以其独特的纹理、色泽和耐久性而闻名。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主要分布在海南岛的热带雨林地区。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海南花梨木在古代就被用于制作家具、建筑和艺术品，具有深厚的历史文化底蕴。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海南花梨木行业市场简介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15" r="324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随着人们对高档木材的需求增加，海南花梨木市场规模不断扩大。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政策支持、市场需求、资源保护等因素对市场规模产生影响。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海南花梨木行业市场规模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进入21世纪，随着国内外市场的需求增加，海南花梨木行业市场快速发展，技术和管理水平不断提高。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转型阶段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近年来，随着环境保护意识的提高和资源的日益减少，海南花梨木行业市场逐步向规范化、可持续化方向转型。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海南花梨木行业市场在20世纪初开始起步，主要以传统的手工加工为主。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海南花梨木行业市场发展历程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行业深度分析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海南花梨木品质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海南花梨木品质优良，纹理美观，质地坚硬，深受消费者喜爱。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海南花梨木种植面积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海南是我国花梨木的主要产地，近年来种植面积不断扩大，目前种植面积已达到一定规模。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海南花梨木产量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随着种植规模的扩大，海南花梨木的产量逐年增加，但受气候等因素影响，产量存在波动。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海南花梨木行业市场现状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随着人们生活水平的提高，对家居装饰的需求不断增加，海南花梨木成为家居装饰的热门选择。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家居装饰需求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收藏投资需求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出口市场需求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海南花梨木材质优良，具有很高的收藏价值和投资潜力，吸引了大量收藏家和投资者的关注。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海南花梨木在国际市场上也具有一定的知名度和美誉度，出口量逐年增长。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海南花梨木行业市场需求分析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未来海南花梨木行业将更加注重品牌建设，通过提升品牌形象和知名度来提高产品附加值和市场竞争力。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随着消费者需求的多样化，海南花梨木行业将不断开发新产品和拓展新用途，以满足市场的多样化需求。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未来海南花梨木行业将更加注重规范化发展，加强行业自律和标准化建设，提高产品质量和安全性。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海南花梨木行业市场发展趋势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海南花梨木行业竞争激烈，市场参与者众多，包括大型企业和中小型加工企业。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海南花梨木行业的企业数量众多，但市场份额较为分散，缺乏具有绝对优势的企业。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海南花梨木行业的企业竞争主要集中在产品价格、品质、品牌和服务等方面。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海南花梨木行业竞争格局分析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主要竞争企业包括海南黄花梨加工企业、海南黄花梨经销商和海南黄花梨品牌企业等。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这些企业在海南花梨木行业中占据一定的市场份额，拥有较强的品牌影响力和市场竞争力。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这些企业的经营模式、产品特点和市场策略各不相同，但在市场竞争中相互依存、相互促进。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469" b="946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海南花梨木行业主要竞争企业分析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https://d.book118.com/575024204202011043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2024-09-05T09:06:03.467</cp:lastPrinted>
  <dcterms:created xsi:type="dcterms:W3CDTF">2024-09-05T01:06:03Z</dcterms:created>
  <dcterms:modified xsi:type="dcterms:W3CDTF">2024-09-05T01:06:05Z</dcterms:modified>
</cp:coreProperties>
</file>