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64F16-E187-4F1F-8349-50F974D7B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5E174-8C37-41FB-A1DC-ADCC7419C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D5EE4-B24C-4620-8B67-F2CEAFC26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6D037-BDC1-41AF-9299-C31A7E40D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74250-200C-460A-8789-39785C9CD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D236E-6BE6-4287-B952-1F76D53DC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62163-12BE-4EFE-9025-8230F334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1D631-356D-4C9D-8E12-DEAD2B51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12F9A-0E9C-4374-8B2A-959CFA1DD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37732-569D-49AC-9AB4-81084FC20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55BA0-5482-4B17-B492-D195C070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320020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恋爱理论概述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恋爱策略与技巧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恋爱可行性方案的实施与评估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恋爱可行性方案是一个探讨如何建立和维持健康、稳定、有意义的恋爱关系的方案。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它旨在帮助人们理解恋爱的本质，并提供实用的建议和技巧，以促进恋爱关系的成功发展。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帮助人们更好地理解恋爱关系，提高恋爱的成功率。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提供实用的建议和技巧，帮助人们解决恋爱中遇到的问题和挑战。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促进个人和社会的情感健康，增强人们的幸福感和满足感。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恋爱理论概述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爱情三角理论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爱情三角理论是由美国心理学家罗伯特·斯腾伯格提出的，他认为爱情由激情、亲密和承诺三个基本成分组成。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激情指的是性欲和性唤起，是爱情的驱动力。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亲密指的是两个人之间情感上的亲近和相互支持，是爱情的情感基础。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承诺指的是对爱情的投入和承诺，是爱情的认知成分。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爱情类型理论认为爱情可以分为四种类型：浪漫型、友谊型、现实型和自我型。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爱情类型理论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浪漫型爱情强调情感和浪漫，追求完美的爱情和伴侣。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友谊型爱情强调相互了解和信任，是一种长期稳定的爱情关系。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现实型爱情强调实用性和可行性，是一种基于现实条件的爱情关系。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自我型爱情强调自我实现和成长，是一种追求个人成长的爱情关系。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爱情发展阶段理论认为爱情可以分为五个阶段：吸引阶段、浪漫阶段、矛盾阶段、稳定阶段和承诺阶段。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吸引阶段是两个人相互吸引的阶段，主要基于外貌、性格、兴趣等方面的相似性。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浪漫阶段是两个人情感高涨的阶段，表现为频繁的约会和浪漫的互动。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矛盾阶段是两个人开始出现矛盾和冲突的阶段，需要双方沟通和解决。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稳定阶段是两个人情感稳定的阶段，表现为互相支持和共同成长。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承诺阶段是两个人对彼此的承诺和未来的规划，是一种长期稳定的爱情关系。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爱情发展阶段理论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通过观察和交流了解双方的性格特点，判断性格是否互补或相似，以评估性格匹配度。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考虑双方在面对困难和冲突时的态度和行为，是否能够理解和接受彼此的不同。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性格匹配度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探讨双方对生活、家庭、事业等方面的价值观，判断是否基本一致。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了解双方对人生意义和追求的看法，以评估是否能在价值观层面达成共识。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价值观一致性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讨论双方对未来的规划和期望，包括职业发展、家庭生活、财务目标等方面。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了解双方的生活态度和追求，判断是否能够共同追求和实现未来的愿景。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了解双方家庭背景、成长环境以及文化传统，分析这些因素对彼此的影响。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探讨双方是否能够尊重并接受彼此的家庭和文化背景差异。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家庭背景与文化差异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恋爱策略与技巧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避免指责和攻击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在沟通时，应避免使用指责和攻击性的语言，而是以平和、理性的方式表达自己的观点。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在恋爱关系中，有效的倾听和理解对方的需求、感受和观点是至关重要的。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表达自己的感受和需求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学会清晰、直接地表达自己的感受和需求，有助于对方更好地理解你，减少误解和冲突。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建立良好的沟通基础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https://d.book118.com/575032002023011110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2024-09-15T05:49:15.831</cp:lastPrinted>
  <dcterms:created xsi:type="dcterms:W3CDTF">2024-09-14T21:49:15Z</dcterms:created>
  <dcterms:modified xsi:type="dcterms:W3CDTF">2024-09-14T21:49:17Z</dcterms:modified>
</cp:coreProperties>
</file>