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2374C-F7BF-4B8E-8056-569E63744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7132D-6E93-406C-9302-A5BAB6FA1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4B6BE-84EC-4D00-9379-763CE9C89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34B81-88C2-4C99-BB29-A7EE2DFA0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59BD92-5C3F-47B1-A093-5CD6E51F9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C320E9-86C5-4BB9-864A-C2D789DAD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CB0C93-1A3B-4A76-BD7B-EFFA642F8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1FE26-5CFE-450C-9C96-092A94EB1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8A083-774A-40DF-AEB0-9BD01F8FE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A5539-D190-440D-945E-32B56E082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DD6EA-486F-4974-9B21-8DA2E307C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0320242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企业危机管理与应急预案行业管理手册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企业危机管理概述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行业危机管理案例分析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企业危机应对策略与措施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行业应急预案实施与评估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企业危机管理与应急预案法规与标准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0811" r="308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维护企业形象与品牌价值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有效的危机管理有助于企业保持良好形象，提升品牌价值。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提升企业危机应对能力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通过制定和实施应急预案，企业能够更好地应对突发事件，降低危机对企业运营和声誉的影响。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保障员工和财产安全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应急预案有助于确保员工在危机中的安全撤离和救援，同时减少财产损失。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本手册适用于各类企业，特别是大型企业和高危行业企业。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企业可根据自身实际情况，参照本手册制定适合自身的危机管理与应急预案。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企业危机管理概述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219" r="19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危机是指企业面临的紧急、危险、危机状况，包括自然灾害、人为事故、财务危机等。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通常具有突发性和紧急性，对企业造成严重威胁和不良影响。危机可以根据不同标准进行分类，如按性质可分为自然灾害和人为事故；按影响范围可分为局部危机和全局危机；按程度可分为轻度危机、中度危机和重度危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企业危机管理应遵循预防为主、快速反应、统一指挥、协同应对等原则。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要求企业在日常管理中加强风险防范，提前制定应急预案，降低危机发生概率。快速反应原则强调在危机发生后，企业应迅速启动应急预案，及时控制局面，防止事态扩大。统一指挥原则要求企业在危机管理中建立统一指挥体系，确保各部门协同作战。协同应对原则强调企业内外部资源的整合与协调，形成合力应对危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危机管理原则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企业危机管理包括预防、准备、应对和恢复四个阶段。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阶段主要是通过加强风险管理，减少危机发生的可能性。准备阶段主要是制定应急预案，明确应对措施和资源调配方案。应对阶段主要是启动应急预案，实施救援和处置措施，控制危机局面。恢复阶段主要是对受损资源进行修复和重建，总结经验教训，提升企业危机管理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危机管理过程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应急预案是为应对突发事件或紧急情况而预先制定的策略和措施，旨在减少突发事件的影响和损失。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通过制定应急预案，企业能够提前准备，迅速应对突发事件，保障员工生命安全和财产安全。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应急预案对于企业来说至关重要，能够在紧急情况下迅速、有效地应对，降低风险和损失。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应急预案概念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预案更新与修订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根据实际情况对应急预案进行定期更新与修订，确保其时效性和有效性。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预案审查与发布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对应急预案进行审查，确保其科学性、合理性和可行性，并正式发布。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预案编制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根据风险评估和资源调查结果，制定相应的应急预案。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对企业可能面临的突发事件进行风险评估，确定需要制定应急预案的事故类型。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对企业内部和外部可用的应急资源和能力进行调查和评估。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应急预案编制流程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组织与协调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明确应急组织架构、职责分工、协调机制等。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合理调配人力、物力、财力等资源，确保应急处置工作的顺利开展。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针对不同类型的事故制定相应的风险评估和应对措施。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预警与监测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建立预警和监测机制，及时发现潜在的风险和隐患。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应急响应与处置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明确应急响应流程、处置措施和救援方案等。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事后恢复与总结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制定事后恢复计划和总结评估机制，及时总结经验教训，完善应急预案。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应急预案内容与要素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行业危机管理案例分析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某食品生产企业因原料污染导致产品不合格，引发消费者投诉和媒体曝光。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立即召回问题产品，调查原因，加强原料检测和生产流程监管，与消费者和媒体沟通，恢复企业形象。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危机应对措施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食品生产企业应重视原料质量控制和生产过程监管，建立完善的危机应对机制，加强与消费者和媒体的沟通。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行业A：食品生产企业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https://d.book118.com/575032024202011044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2024-09-06T23:49:58.714</cp:lastPrinted>
  <dcterms:created xsi:type="dcterms:W3CDTF">2024-09-06T15:49:58Z</dcterms:created>
  <dcterms:modified xsi:type="dcterms:W3CDTF">2024-09-06T15:50:00Z</dcterms:modified>
</cp:coreProperties>
</file>