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EB16A0-87A0-445C-ACCB-885C98A0A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6D7B2F-596F-45EA-A1A0-830D9F2C9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65CB78-0CD3-44C7-A8C1-6174E88B3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FEB8FD-47A2-481B-9C09-854F9D7BD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105B4F-8048-4EE5-A2F6-B3837649C9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C5ACCD-42DD-43AE-831F-EF66859BF5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6555FB-0C98-4874-AF42-980AAC7984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D110F9-DBFB-41D4-945C-4FB08A643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46C143-C546-4713-9540-01727B0A5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2283A-064C-4CFD-A7CA-6288778817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0D76C-67B8-42C4-BD56-F4C839D74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03334134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solidFill>
                <a:latin typeface="Microsoft Yahei"/>
                <a:ea typeface="Microsoft Yahei"/>
                <a:cs typeface="Microsoft Yahei"/>
              </a:rPr>
              <a:t>2023-12-23</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solidFill>
                <a:latin typeface="Microsoft Yahei"/>
                <a:ea typeface="Microsoft Yahei"/>
                <a:cs typeface="Microsoft Yahei"/>
              </a:rPr>
              <a:t>游戏障碍防治的专家</a:t>
            </a:r>
          </a:p>
          <a:p>
            <a:pPr algn="ctr">
              <a:lnSpc>
                <a:spcPct val="120000"/>
              </a:lnSpc>
              <a:spcBef>
                <a:spcPct val="0"/>
              </a:spcBef>
            </a:pPr>
            <a:r>
              <a:rPr lang="en-US" sz="5700" b="1">
                <a:solidFill>
                  <a:schemeClr val="accent1"/>
                </a:solidFill>
                <a:latin typeface="Microsoft Yahei"/>
                <a:ea typeface="Microsoft Yahei"/>
                <a:cs typeface="Microsoft Yahei"/>
              </a:rPr>
              <a:t>共识解读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游戏障碍概述</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游戏障碍成因分析</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游戏障碍评估与诊断方法</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游戏障碍非药物治疗策略</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游戏障碍药物治疗进展与挑战</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游戏障碍预防与康复策略</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游戏障碍概述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游戏障碍定义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游戏障碍是指一种持续或反复的游戏行为模式，包括电子游戏和网络游戏，导致明显的临床损害或痛苦。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根据世界卫生组织的国际疾病分类标准，游戏障碍的诊断需要满足以下三个核心特征：对游戏的控制力减弱、游戏优先级高于其他生活兴趣和活动、持续或过度游戏导致负面影响。</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定义与诊断标准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流行病学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游戏障碍在全球范围内呈现上升趋势，尤其在青少年和年轻人群中更为常见。不同国家和地区的游戏障碍流行率存在差异。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危害程度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游戏障碍可能导致一系列身体和心理问题，包括睡眠不足、营养不良、社交障碍、焦虑和抑郁等。长期游戏过度还可能对学业、职业和人际关系造成严重影响。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流行病学及危害程度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游戏障碍的临床表现多样，包括沉迷游戏、失去对游戏的控制、忽视日常活动和责任、持续或反复的游戏行为等。此外，还可能出现情绪波动、易怒或暴躁、睡眠障碍和注意力不集中等症状。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分型</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根据游戏障碍的症状和严重程度，可分为轻度、中度和重度三种类型。轻度游戏障碍表现为对游戏的沉迷感，但尚能维持正常生活；中度游戏障碍出现明显的游戏失控，对日常生活产生一定影响；重度游戏障碍则表现为完全沉迷游戏，丧失对现实生活的兴趣和参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临床表现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临床表现与分型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游戏障碍成因分析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情绪调节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游戏可能成为某些个体调节情绪的方式，特别是面对压力、焦虑或抑郁等负面情绪时。然而，过度依赖游戏可能导致情绪调节能力受损。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动机与需求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游戏可能满足个体的某些心理需求，如成就感、社交联系、逃避现实等。当这些需求在现实生活中得不到满足时，个体可能过度依赖游戏。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认知偏差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游戏玩家可能存在一些认知偏差，如过度自信、控制幻觉等，这些偏差可能导致他们对游戏的危害认识不足，从而更容易沉迷。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7090" r="1709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mt="70000"/>
          </a:blip>
          <a:srcRect l="25125" r="25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家庭环境</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家庭氛围、父母教养方式以及家庭成员之间的互动等因素都可能影响个体的游戏行为。例如，缺乏父母关爱或家庭沟通不畅的个体可能更容易沉迷游戏。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学校环境</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学校的教育方式、师生关系以及校园氛围等因素也可能对个体的游戏行为产生影响。学校环境中的压力和挑战可能促使某些学生寻求游戏中的安慰和成就感。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社会文化</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社会对游戏的看法、游戏产业的发展以及互联网技术的普及等因素都为游戏障碍的形成提供了土壤。在某些文化中，游戏甚至被视为一种逃避现实的方式。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大脑结构与功能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研究表明，游戏障碍患者的大脑结构和功能可能存在异常，如前额叶、杏仁核等区域的异常激活，这些异常可能与游戏成瘾的症状有关。</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2">
            <a:alphaModFix/>
          </a:blip>
          <a:srcRect l="9583" r="9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神经递质与激素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游戏障碍可能与某些神经递质和激素的水平异常有关，如多巴胺、血清素等。这些物质在奖赏、情绪和认知等方面发挥重要作用，可能与游戏成瘾的形成有关。</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遗传与基因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研究还发现，游戏障碍具有一定的家族聚集性，表明遗传基因可能在游戏障碍的形成中发挥作用。某些基因变异可能导致个体对游戏的易感性增加。</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生物学因素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游戏障碍评估与诊断方法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使用国际通用的游戏障碍评估问卷，如“游戏成瘾量表”等，对患者进行初步筛查。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标准化问卷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临床访谈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4990" r="1499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生理指标检测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通过专业医生或心理医生的访谈，深入了解患者的游戏行为、心理状况、社会功能等方面。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运用脑电图、眼动仪等生理指标检测技术，辅助评估患者的游戏障碍程度。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评估工具介绍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利用标准化问卷进行初步筛查，确定疑似游戏障碍患者。</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初步筛查</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对疑似患者进行临床访谈、生理指标检测等全面评估，明确游戏障碍的诊断。</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全面评估</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根据患者的具体情况，制定个性化的治疗方案。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制定治疗方案</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诊断流程规范化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游戏障碍需与其他精神障碍进行鉴别诊断，如抑郁症、焦虑症等。医生需仔细分析患者的症状表现，避免误诊。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鉴别诊断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在评估与诊断过程中，医生应注意保护患者隐私，尊重患者意愿，避免过度干预患者的正常生活。同时，医生应保持客观、公正的态度，不受任何外部因素的影响。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鉴别诊断及注意事项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游戏障碍非药物治疗策略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https://d.book118.com/575033341344011040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2024-09-01T08:33:10.091</cp:lastPrinted>
  <dcterms:created xsi:type="dcterms:W3CDTF">2024-09-01T00:33:10Z</dcterms:created>
  <dcterms:modified xsi:type="dcterms:W3CDTF">2024-09-01T00:33:12Z</dcterms:modified>
</cp:coreProperties>
</file>