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1266A-40F4-4D25-B6AB-14877215C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50BCB-7A64-40FF-B848-6A008C344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A6805-178A-463B-85AC-A377AD8DA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4D1C71-3356-4F23-9219-7309B1D71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407064-D92C-44DA-BE43-A8D0370F2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4DCFB9-A171-4128-AEE9-BFAAC721A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D23CCD-8DD0-419A-BF4E-9AF2F33A9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ABBC5-6B6E-4664-9274-CA46285E2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F343E-90A4-4FA7-BA1F-C399CA9B4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3BDFD6-8253-48B8-9A11-CE202C966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504878-7EB2-47CD-B9B3-2A24F6769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034210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喘息性支气管肺炎查房PPT课件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accent3">
                  <a:alpha val="100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喘息性支气管肺炎概述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喘息性支气管肺炎的并发症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喘息性支气管肺炎的预防与控制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喘息性支气管肺炎概述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33" r="133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喘息性支气管肺炎是一种常见的呼吸系统疾病，主要发生在儿童和老年人。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该病以喘息、咳嗽、气促等症状为主要表现，通常在感冒或吸入刺激性气体等诱因下发作。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喘息性支气管肺炎具有反复发作、病程较长、容易复发的特点，需要长期治疗和管理。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病理机制主要是气道炎症和气道高反应性，导致气道痉挛、狭窄，引起喘息、咳嗽等症状。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长期反复发作可能导致气道重塑和肺功能下降，影响患者的生活质量。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3921" r="1392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6089" r="608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921" r="1392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喘息性支气管肺炎的病因较为复杂，主要包括过敏、感染、环境因素等。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喘息性支气管肺炎的主要症状包括喘息、咳嗽、气促等，可伴有或不伴有发热。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患者通常有过敏史或长期吸烟史，体检时可能发现肺部哮鸣音或干湿啰音。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病情严重时可能出现呼吸困难、发绀、心悸等症状，甚至可能导致呼吸衰竭和死亡。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555" b="1155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诊断与鉴别诊断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咳嗽、气喘、呼吸困难、发热等。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肺部听诊可闻及哮鸣音和细湿啰音。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多有反复发作的喘息史，多与呼吸道感染有关。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多有过敏史，发作时以喘息为主，无气促和低氧血症，平喘治疗效果较好。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毛细支气管炎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肺结核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49" r="156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多见于2岁以下婴儿，起病急，喘憋症状较轻，肺部哮鸣音较少。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可有午后潮热、盗汗等结核中毒症状，肺部影像学检查可见病灶。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血常规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胸部X线检查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白细胞计数可正常或偏高。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可见肺部纹理增多、紊乱，肺部透亮度增加，双肺门血管影模糊等表现。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有助于评估气流受限程度和指导治疗。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有助于明确病原体，指导抗生素选择。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治疗与护理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https://d.book118.com/575034210032011040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2024-08-31T01:23:19.706</cp:lastPrinted>
  <dcterms:created xsi:type="dcterms:W3CDTF">2024-08-30T17:23:19Z</dcterms:created>
  <dcterms:modified xsi:type="dcterms:W3CDTF">2024-08-30T17:23:21Z</dcterms:modified>
</cp:coreProperties>
</file>